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0"/>
  </p:notesMasterIdLst>
  <p:sldIdLst>
    <p:sldId id="256" r:id="rId2"/>
    <p:sldId id="257" r:id="rId3"/>
    <p:sldId id="258" r:id="rId4"/>
    <p:sldId id="298" r:id="rId5"/>
    <p:sldId id="299" r:id="rId6"/>
    <p:sldId id="270" r:id="rId7"/>
    <p:sldId id="276" r:id="rId8"/>
    <p:sldId id="300" r:id="rId9"/>
    <p:sldId id="266" r:id="rId10"/>
    <p:sldId id="302" r:id="rId11"/>
    <p:sldId id="306" r:id="rId12"/>
    <p:sldId id="301" r:id="rId13"/>
    <p:sldId id="305" r:id="rId14"/>
    <p:sldId id="307" r:id="rId15"/>
    <p:sldId id="308" r:id="rId16"/>
    <p:sldId id="267" r:id="rId17"/>
    <p:sldId id="304" r:id="rId18"/>
    <p:sldId id="279" r:id="rId19"/>
  </p:sldIdLst>
  <p:sldSz cx="9144000" cy="5143500" type="screen16x9"/>
  <p:notesSz cx="6858000" cy="9144000"/>
  <p:embeddedFontLst>
    <p:embeddedFont>
      <p:font typeface="Cascadia Code Light" panose="020B0609020000020004" pitchFamily="49" charset="0"/>
      <p:regular r:id="rId21"/>
    </p:embeddedFont>
    <p:embeddedFont>
      <p:font typeface="Source Code Pro" panose="020B0509030403020204" pitchFamily="49" charset="0"/>
      <p:regular r:id="rId22"/>
      <p:bold r:id="rId23"/>
      <p:italic r:id="rId24"/>
      <p:boldItalic r:id="rId25"/>
    </p:embeddedFont>
    <p:embeddedFont>
      <p:font typeface="Source Code Pro Light" panose="020B0409030403020204" pitchFamily="49" charset="0"/>
      <p:regular r:id="rId26"/>
      <p:bold r:id="rId27"/>
      <p:italic r:id="rId28"/>
      <p:boldItalic r:id="rId29"/>
    </p:embeddedFont>
    <p:embeddedFont>
      <p:font typeface="Teko" panose="020B0604020202020204" charset="0"/>
      <p:regular r:id="rId30"/>
      <p:bold r:id="rId31"/>
    </p:embeddedFont>
    <p:embeddedFont>
      <p:font typeface="Teko Light" panose="020B0604020202020204" charset="0"/>
      <p:regular r:id="rId32"/>
      <p:bold r:id="rId33"/>
    </p:embeddedFont>
    <p:embeddedFont>
      <p:font typeface="Teko Medium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9E"/>
    <a:srgbClr val="00FFFF"/>
    <a:srgbClr val="202224"/>
    <a:srgbClr val="0C0C0C"/>
    <a:srgbClr val="7CFF05"/>
    <a:srgbClr val="9FFF3F"/>
    <a:srgbClr val="CCFF33"/>
    <a:srgbClr val="FCE700"/>
    <a:srgbClr val="06FF00"/>
    <a:srgbClr val="0DF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65" autoAdjust="0"/>
  </p:normalViewPr>
  <p:slideViewPr>
    <p:cSldViewPr snapToGrid="0">
      <p:cViewPr varScale="1">
        <p:scale>
          <a:sx n="143" d="100"/>
          <a:sy n="143" d="100"/>
        </p:scale>
        <p:origin x="126" y="102"/>
      </p:cViewPr>
      <p:guideLst>
        <p:guide orient="horz" pos="10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7804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5868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8484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3970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11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0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 ">
  <p:cSld name="CUSTOM_16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7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2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3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multimedia">
  <p:cSld name="CUSTOM_7_2_1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ctrTitle" idx="2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 2">
  <p:cSld name="CUSTOM_19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3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ctrTitle" idx="6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0222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7" r:id="rId7"/>
    <p:sldLayoutId id="2147483659" r:id="rId8"/>
    <p:sldLayoutId id="2147483661" r:id="rId9"/>
    <p:sldLayoutId id="2147483662" r:id="rId10"/>
    <p:sldLayoutId id="2147483665" r:id="rId11"/>
    <p:sldLayoutId id="214748366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ron.fandom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limg.com/franchise/tron/html/codex/tron-weapon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3000"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3"/>
          <p:cNvSpPr txBox="1">
            <a:spLocks noGrp="1"/>
          </p:cNvSpPr>
          <p:nvPr>
            <p:ph type="subTitle" idx="1"/>
          </p:nvPr>
        </p:nvSpPr>
        <p:spPr>
          <a:xfrm>
            <a:off x="243309" y="3144780"/>
            <a:ext cx="2733231" cy="9337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2020510171	</a:t>
            </a: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SUDE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KÜNDÜROĞLU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2020510201	</a:t>
            </a:r>
            <a:r>
              <a:rPr lang="en-US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ZÜBEYDE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ELİF ARAL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2021510119	</a:t>
            </a:r>
            <a:r>
              <a:rPr lang="en-US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EMRE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 KERMAN</a:t>
            </a:r>
          </a:p>
        </p:txBody>
      </p:sp>
      <p:sp>
        <p:nvSpPr>
          <p:cNvPr id="4" name="Google Shape;499;p23">
            <a:extLst>
              <a:ext uri="{FF2B5EF4-FFF2-40B4-BE49-F238E27FC236}">
                <a16:creationId xmlns:a16="http://schemas.microsoft.com/office/drawing/2014/main" id="{F8DCC7E9-B8A8-ADE1-8FD4-0BEC3CC237A0}"/>
              </a:ext>
            </a:extLst>
          </p:cNvPr>
          <p:cNvSpPr txBox="1">
            <a:spLocks/>
          </p:cNvSpPr>
          <p:nvPr/>
        </p:nvSpPr>
        <p:spPr>
          <a:xfrm>
            <a:off x="243309" y="2378588"/>
            <a:ext cx="2733231" cy="70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 b="0" i="0" u="none" strike="noStrike" cap="none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Teko"/>
              <a:buNone/>
              <a:defRPr sz="52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sz="2000" dirty="0"/>
              <a:t>Project</a:t>
            </a:r>
            <a:r>
              <a:rPr lang="en-GB" sz="2000" dirty="0">
                <a:solidFill>
                  <a:srgbClr val="00FFFF"/>
                </a:solidFill>
              </a:rPr>
              <a:t>-</a:t>
            </a:r>
            <a:r>
              <a:rPr lang="en-GB" sz="2000" dirty="0"/>
              <a:t>1: </a:t>
            </a:r>
            <a:r>
              <a:rPr lang="en-GB" sz="2000" dirty="0">
                <a:solidFill>
                  <a:schemeClr val="accent1"/>
                </a:solidFill>
              </a:rPr>
              <a:t>Archery</a:t>
            </a:r>
            <a:r>
              <a:rPr lang="en-GB" sz="2000" dirty="0"/>
              <a:t> Game</a:t>
            </a:r>
          </a:p>
          <a:p>
            <a:r>
              <a:rPr lang="en-GB" sz="2000" dirty="0">
                <a:solidFill>
                  <a:schemeClr val="accent1"/>
                </a:solidFill>
              </a:rPr>
              <a:t>CME</a:t>
            </a:r>
            <a:r>
              <a:rPr lang="en-GB" sz="2000" dirty="0">
                <a:solidFill>
                  <a:srgbClr val="00FFFF"/>
                </a:solidFill>
              </a:rPr>
              <a:t>1251</a:t>
            </a:r>
            <a:r>
              <a:rPr lang="en-GB" sz="2000" dirty="0"/>
              <a:t> Project Based Learning</a:t>
            </a:r>
          </a:p>
        </p:txBody>
      </p:sp>
      <p:pic>
        <p:nvPicPr>
          <p:cNvPr id="7" name="Resim 4">
            <a:extLst>
              <a:ext uri="{FF2B5EF4-FFF2-40B4-BE49-F238E27FC236}">
                <a16:creationId xmlns:a16="http://schemas.microsoft.com/office/drawing/2014/main" id="{1D542196-6189-9E61-3D12-FF77268CC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172" y="72911"/>
            <a:ext cx="1341828" cy="451576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A82FDBBF-376D-11FD-4E62-985AAB39A6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02" b="16154"/>
          <a:stretch/>
        </p:blipFill>
        <p:spPr>
          <a:xfrm>
            <a:off x="243309" y="714433"/>
            <a:ext cx="4940532" cy="12842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11;p24">
            <a:extLst>
              <a:ext uri="{FF2B5EF4-FFF2-40B4-BE49-F238E27FC236}">
                <a16:creationId xmlns:a16="http://schemas.microsoft.com/office/drawing/2014/main" id="{22A0270E-9A22-5C45-DDF1-7DF400D353F4}"/>
              </a:ext>
            </a:extLst>
          </p:cNvPr>
          <p:cNvSpPr txBox="1">
            <a:spLocks/>
          </p:cNvSpPr>
          <p:nvPr/>
        </p:nvSpPr>
        <p:spPr>
          <a:xfrm>
            <a:off x="1580435" y="2117514"/>
            <a:ext cx="2452553" cy="12687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PROBLEMS ENCOUNTERED</a:t>
            </a:r>
          </a:p>
        </p:txBody>
      </p:sp>
      <p:sp>
        <p:nvSpPr>
          <p:cNvPr id="8" name="Google Shape;513;p24">
            <a:extLst>
              <a:ext uri="{FF2B5EF4-FFF2-40B4-BE49-F238E27FC236}">
                <a16:creationId xmlns:a16="http://schemas.microsoft.com/office/drawing/2014/main" id="{A1F747A9-7D17-93DB-8B3C-0C943768D422}"/>
              </a:ext>
            </a:extLst>
          </p:cNvPr>
          <p:cNvSpPr txBox="1">
            <a:spLocks/>
          </p:cNvSpPr>
          <p:nvPr/>
        </p:nvSpPr>
        <p:spPr>
          <a:xfrm>
            <a:off x="2507138" y="1694587"/>
            <a:ext cx="599146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4400" dirty="0">
                <a:solidFill>
                  <a:srgbClr val="00FFFF"/>
                </a:solidFill>
                <a:latin typeface="Teko"/>
                <a:ea typeface="Teko"/>
                <a:cs typeface="Teko"/>
                <a:sym typeface="Teko"/>
              </a:rPr>
              <a:t>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2B58E7-F0A3-F819-CBAE-74A6B7BD39AD}"/>
              </a:ext>
            </a:extLst>
          </p:cNvPr>
          <p:cNvSpPr txBox="1"/>
          <p:nvPr/>
        </p:nvSpPr>
        <p:spPr>
          <a:xfrm>
            <a:off x="4947129" y="1694587"/>
            <a:ext cx="3124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Randomizing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Sets And Health Statements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Printing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The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Coordinate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noProof="1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Plane &amp;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Showing Players</a:t>
            </a:r>
          </a:p>
        </p:txBody>
      </p:sp>
    </p:spTree>
    <p:extLst>
      <p:ext uri="{BB962C8B-B14F-4D97-AF65-F5344CB8AC3E}">
        <p14:creationId xmlns:p14="http://schemas.microsoft.com/office/powerpoint/2010/main" val="1584535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A8989A7-4D71-9275-5994-C7A557296154}"/>
              </a:ext>
            </a:extLst>
          </p:cNvPr>
          <p:cNvSpPr/>
          <p:nvPr/>
        </p:nvSpPr>
        <p:spPr>
          <a:xfrm>
            <a:off x="4761977" y="611933"/>
            <a:ext cx="3638529" cy="1775403"/>
          </a:xfrm>
          <a:prstGeom prst="rect">
            <a:avLst/>
          </a:prstGeom>
          <a:solidFill>
            <a:srgbClr val="00A2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AD938B-34BE-1E6F-07A8-D544CA4D72BF}"/>
              </a:ext>
            </a:extLst>
          </p:cNvPr>
          <p:cNvSpPr/>
          <p:nvPr/>
        </p:nvSpPr>
        <p:spPr>
          <a:xfrm>
            <a:off x="4677839" y="687469"/>
            <a:ext cx="3638529" cy="1775403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DC087FF-0EF5-8F46-6D28-0FF93FBB0FE9}"/>
              </a:ext>
            </a:extLst>
          </p:cNvPr>
          <p:cNvSpPr/>
          <p:nvPr/>
        </p:nvSpPr>
        <p:spPr>
          <a:xfrm>
            <a:off x="491279" y="2710894"/>
            <a:ext cx="3690973" cy="214565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1DE822-0167-CC22-6AE4-06194BE14FB5}"/>
              </a:ext>
            </a:extLst>
          </p:cNvPr>
          <p:cNvSpPr/>
          <p:nvPr/>
        </p:nvSpPr>
        <p:spPr>
          <a:xfrm>
            <a:off x="407141" y="2786430"/>
            <a:ext cx="3690973" cy="214565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0E4C9B-1E71-1E88-5DCB-B92FBDC87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632" y="903875"/>
            <a:ext cx="4567800" cy="946200"/>
          </a:xfrm>
        </p:spPr>
        <p:txBody>
          <a:bodyPr/>
          <a:lstStyle/>
          <a:p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R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andomizing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ets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A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nd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H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ealth </a:t>
            </a:r>
            <a:r>
              <a:rPr lang="en-US" sz="3200" dirty="0">
                <a:solidFill>
                  <a:srgbClr val="00FFFF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tatements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03F67CD-591A-1EE5-F472-572EB3BFF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007" y="1620924"/>
            <a:ext cx="2790351" cy="1112400"/>
          </a:xfrm>
        </p:spPr>
        <p:txBody>
          <a:bodyPr anchor="ctr"/>
          <a:lstStyle/>
          <a:p>
            <a:r>
              <a:rPr lang="en-US" dirty="0"/>
              <a:t>When we learned about, we </a:t>
            </a:r>
          </a:p>
          <a:p>
            <a:r>
              <a:rPr lang="en-US" dirty="0"/>
              <a:t>couldn’t use loop statements we </a:t>
            </a:r>
          </a:p>
          <a:p>
            <a:r>
              <a:rPr lang="en-US" dirty="0"/>
              <a:t>had to think about how to love </a:t>
            </a:r>
          </a:p>
          <a:p>
            <a:r>
              <a:rPr lang="en-US" dirty="0"/>
              <a:t>this problem.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8D8D7BE-FC0F-A4CE-B511-475BFA6482A9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729168" y="3819688"/>
            <a:ext cx="2797200" cy="1112400"/>
          </a:xfrm>
        </p:spPr>
        <p:txBody>
          <a:bodyPr/>
          <a:lstStyle/>
          <a:p>
            <a:r>
              <a:rPr lang="en-US" dirty="0"/>
              <a:t>First, we didn’t know how to show up coordinate plane and there was second problem, that was how to replace the players on the plane.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D99E7C1-2147-2A98-B0C4-10BFDD90713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3939068" y="2873488"/>
            <a:ext cx="4587300" cy="9462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rinting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T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he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C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oordinate</a:t>
            </a:r>
            <a:r>
              <a:rPr lang="tr-TR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noProof="1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noProof="1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lane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&amp;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S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howing </a:t>
            </a:r>
            <a:r>
              <a:rPr lang="en-US" sz="3200" dirty="0">
                <a:solidFill>
                  <a:schemeClr val="accent1"/>
                </a:solidFill>
                <a:latin typeface="Teko" panose="020B0604020202020204" charset="0"/>
                <a:cs typeface="Teko" panose="020B0604020202020204" charset="0"/>
              </a:rPr>
              <a:t>P</a:t>
            </a: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layers</a:t>
            </a:r>
            <a:endParaRPr lang="en-US" dirty="0"/>
          </a:p>
        </p:txBody>
      </p:sp>
      <p:pic>
        <p:nvPicPr>
          <p:cNvPr id="5122" name="Picture 2" descr="A] THE GRID on Make a GIF">
            <a:extLst>
              <a:ext uri="{FF2B5EF4-FFF2-40B4-BE49-F238E27FC236}">
                <a16:creationId xmlns:a16="http://schemas.microsoft.com/office/drawing/2014/main" id="{563E8BED-71EC-7BA8-6195-7B4383046B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01"/>
          <a:stretch/>
        </p:blipFill>
        <p:spPr bwMode="auto">
          <a:xfrm>
            <a:off x="537161" y="3013034"/>
            <a:ext cx="3429000" cy="178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TRON | FAUSTUS CROW">
            <a:extLst>
              <a:ext uri="{FF2B5EF4-FFF2-40B4-BE49-F238E27FC236}">
                <a16:creationId xmlns:a16="http://schemas.microsoft.com/office/drawing/2014/main" id="{787C9247-8A72-480D-4D11-5F1F43FEF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815" y="894018"/>
            <a:ext cx="3433761" cy="145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51712723-F0B1-D039-8288-D9C8D5DDE0CD}"/>
              </a:ext>
            </a:extLst>
          </p:cNvPr>
          <p:cNvSpPr/>
          <p:nvPr/>
        </p:nvSpPr>
        <p:spPr>
          <a:xfrm>
            <a:off x="537161" y="2872906"/>
            <a:ext cx="64479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CDBA7C-9496-7928-FACA-2590D2EEA0A3}"/>
              </a:ext>
            </a:extLst>
          </p:cNvPr>
          <p:cNvSpPr/>
          <p:nvPr/>
        </p:nvSpPr>
        <p:spPr>
          <a:xfrm>
            <a:off x="651476" y="2872870"/>
            <a:ext cx="65092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81ADDB2-0ED8-5EF9-C265-E334A6593038}"/>
              </a:ext>
            </a:extLst>
          </p:cNvPr>
          <p:cNvSpPr/>
          <p:nvPr/>
        </p:nvSpPr>
        <p:spPr>
          <a:xfrm>
            <a:off x="766569" y="2872870"/>
            <a:ext cx="65092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39708F-B669-292E-9E6E-A3C89C475AC6}"/>
              </a:ext>
            </a:extLst>
          </p:cNvPr>
          <p:cNvSpPr/>
          <p:nvPr/>
        </p:nvSpPr>
        <p:spPr>
          <a:xfrm>
            <a:off x="4775815" y="775076"/>
            <a:ext cx="64479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C6B2A0-BB50-4839-D253-3E3676670CC8}"/>
              </a:ext>
            </a:extLst>
          </p:cNvPr>
          <p:cNvSpPr/>
          <p:nvPr/>
        </p:nvSpPr>
        <p:spPr>
          <a:xfrm>
            <a:off x="4890130" y="775040"/>
            <a:ext cx="65092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8EF7143-A2A2-CCC8-BABE-3065344885A7}"/>
              </a:ext>
            </a:extLst>
          </p:cNvPr>
          <p:cNvSpPr/>
          <p:nvPr/>
        </p:nvSpPr>
        <p:spPr>
          <a:xfrm>
            <a:off x="5005223" y="775040"/>
            <a:ext cx="65092" cy="67155"/>
          </a:xfrm>
          <a:prstGeom prst="ellipse">
            <a:avLst/>
          </a:prstGeom>
          <a:solidFill>
            <a:srgbClr val="20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819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11;p24">
            <a:extLst>
              <a:ext uri="{FF2B5EF4-FFF2-40B4-BE49-F238E27FC236}">
                <a16:creationId xmlns:a16="http://schemas.microsoft.com/office/drawing/2014/main" id="{22A0270E-9A22-5C45-DDF1-7DF400D353F4}"/>
              </a:ext>
            </a:extLst>
          </p:cNvPr>
          <p:cNvSpPr txBox="1">
            <a:spLocks/>
          </p:cNvSpPr>
          <p:nvPr/>
        </p:nvSpPr>
        <p:spPr>
          <a:xfrm>
            <a:off x="1537852" y="1833086"/>
            <a:ext cx="2452553" cy="17228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Algorithms And Solution Strategies</a:t>
            </a:r>
          </a:p>
        </p:txBody>
      </p:sp>
      <p:sp>
        <p:nvSpPr>
          <p:cNvPr id="8" name="Google Shape;513;p24">
            <a:extLst>
              <a:ext uri="{FF2B5EF4-FFF2-40B4-BE49-F238E27FC236}">
                <a16:creationId xmlns:a16="http://schemas.microsoft.com/office/drawing/2014/main" id="{A1F747A9-7D17-93DB-8B3C-0C943768D422}"/>
              </a:ext>
            </a:extLst>
          </p:cNvPr>
          <p:cNvSpPr txBox="1">
            <a:spLocks/>
          </p:cNvSpPr>
          <p:nvPr/>
        </p:nvSpPr>
        <p:spPr>
          <a:xfrm>
            <a:off x="2394617" y="1307559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" sz="4400" dirty="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03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D6176D-E049-7898-561F-49A3AAB0A34D}"/>
              </a:ext>
            </a:extLst>
          </p:cNvPr>
          <p:cNvSpPr txBox="1"/>
          <p:nvPr/>
        </p:nvSpPr>
        <p:spPr>
          <a:xfrm>
            <a:off x="4744526" y="2110085"/>
            <a:ext cx="3124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Flowchart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Solution Strategies</a:t>
            </a:r>
          </a:p>
        </p:txBody>
      </p:sp>
    </p:spTree>
    <p:extLst>
      <p:ext uri="{BB962C8B-B14F-4D97-AF65-F5344CB8AC3E}">
        <p14:creationId xmlns:p14="http://schemas.microsoft.com/office/powerpoint/2010/main" val="189299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>
            <a:spLocks noGrp="1"/>
          </p:cNvSpPr>
          <p:nvPr>
            <p:ph type="ctrTitle" idx="2"/>
          </p:nvPr>
        </p:nvSpPr>
        <p:spPr>
          <a:xfrm flipH="1">
            <a:off x="2988900" y="0"/>
            <a:ext cx="316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FIRST PART OF FLOWCHART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AB22CC-3BC1-38CF-53C5-6C89BADBF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582" y="472754"/>
            <a:ext cx="8056418" cy="467074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3AD18AA-B767-EC6E-7DFA-9F215B0BA036}"/>
              </a:ext>
            </a:extLst>
          </p:cNvPr>
          <p:cNvSpPr/>
          <p:nvPr/>
        </p:nvSpPr>
        <p:spPr>
          <a:xfrm>
            <a:off x="5274469" y="577800"/>
            <a:ext cx="752476" cy="555675"/>
          </a:xfrm>
          <a:prstGeom prst="rect">
            <a:avLst/>
          </a:prstGeom>
          <a:noFill/>
          <a:ln w="28575" cap="flat" cmpd="sng" algn="ctr">
            <a:solidFill>
              <a:srgbClr val="7CFF0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B574F6-EC2B-52F9-D587-E9940420B2C8}"/>
              </a:ext>
            </a:extLst>
          </p:cNvPr>
          <p:cNvSpPr/>
          <p:nvPr/>
        </p:nvSpPr>
        <p:spPr>
          <a:xfrm>
            <a:off x="6210300" y="577799"/>
            <a:ext cx="752476" cy="555675"/>
          </a:xfrm>
          <a:prstGeom prst="rect">
            <a:avLst/>
          </a:prstGeom>
          <a:noFill/>
          <a:ln w="28575" cap="flat" cmpd="sng" algn="ctr">
            <a:solidFill>
              <a:srgbClr val="7CFF0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B964A0-E73D-D084-0F2D-C0BA2CDD3E97}"/>
              </a:ext>
            </a:extLst>
          </p:cNvPr>
          <p:cNvSpPr/>
          <p:nvPr/>
        </p:nvSpPr>
        <p:spPr>
          <a:xfrm>
            <a:off x="1264444" y="1606500"/>
            <a:ext cx="4890656" cy="1336725"/>
          </a:xfrm>
          <a:prstGeom prst="rect">
            <a:avLst/>
          </a:prstGeom>
          <a:noFill/>
          <a:ln w="28575" cap="flat" cmpd="sng" algn="ctr">
            <a:solidFill>
              <a:srgbClr val="7CFF0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87983D-B795-535D-16F2-80216275F604}"/>
              </a:ext>
            </a:extLst>
          </p:cNvPr>
          <p:cNvSpPr/>
          <p:nvPr/>
        </p:nvSpPr>
        <p:spPr>
          <a:xfrm>
            <a:off x="1264444" y="3097162"/>
            <a:ext cx="4890656" cy="1336725"/>
          </a:xfrm>
          <a:prstGeom prst="rect">
            <a:avLst/>
          </a:prstGeom>
          <a:noFill/>
          <a:ln w="28575" cap="flat" cmpd="sng" algn="ctr">
            <a:solidFill>
              <a:srgbClr val="7CFF0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9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>
            <a:spLocks noGrp="1"/>
          </p:cNvSpPr>
          <p:nvPr>
            <p:ph type="ctrTitle" idx="2"/>
          </p:nvPr>
        </p:nvSpPr>
        <p:spPr>
          <a:xfrm flipH="1">
            <a:off x="2988900" y="0"/>
            <a:ext cx="316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SECOND</a:t>
            </a:r>
            <a:r>
              <a:rPr lang="tr-TR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 PART OF FLOWCHART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F382C8-E5D9-8421-30EB-C70B0BEA8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7800"/>
            <a:ext cx="7383036" cy="4565700"/>
          </a:xfrm>
          <a:prstGeom prst="rect">
            <a:avLst/>
          </a:prstGeom>
        </p:spPr>
      </p:pic>
      <p:sp>
        <p:nvSpPr>
          <p:cNvPr id="5" name="Diamond 4">
            <a:extLst>
              <a:ext uri="{FF2B5EF4-FFF2-40B4-BE49-F238E27FC236}">
                <a16:creationId xmlns:a16="http://schemas.microsoft.com/office/drawing/2014/main" id="{22A42292-425D-9DD7-1373-19C46252B534}"/>
              </a:ext>
            </a:extLst>
          </p:cNvPr>
          <p:cNvSpPr/>
          <p:nvPr/>
        </p:nvSpPr>
        <p:spPr>
          <a:xfrm>
            <a:off x="330994" y="900112"/>
            <a:ext cx="471488" cy="654844"/>
          </a:xfrm>
          <a:prstGeom prst="diamond">
            <a:avLst/>
          </a:prstGeom>
          <a:noFill/>
          <a:ln>
            <a:solidFill>
              <a:srgbClr val="7CFF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AE14B826-5C2C-3265-DE09-F62D6E7FE26C}"/>
              </a:ext>
            </a:extLst>
          </p:cNvPr>
          <p:cNvSpPr/>
          <p:nvPr/>
        </p:nvSpPr>
        <p:spPr>
          <a:xfrm>
            <a:off x="330994" y="2680097"/>
            <a:ext cx="471488" cy="654844"/>
          </a:xfrm>
          <a:prstGeom prst="diamond">
            <a:avLst/>
          </a:prstGeom>
          <a:noFill/>
          <a:ln>
            <a:solidFill>
              <a:srgbClr val="7CFF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35510D36-C969-4FA9-DDFC-B1BF83DF3A42}"/>
              </a:ext>
            </a:extLst>
          </p:cNvPr>
          <p:cNvSpPr/>
          <p:nvPr/>
        </p:nvSpPr>
        <p:spPr>
          <a:xfrm>
            <a:off x="330994" y="4460082"/>
            <a:ext cx="471488" cy="654844"/>
          </a:xfrm>
          <a:prstGeom prst="diamond">
            <a:avLst/>
          </a:prstGeom>
          <a:noFill/>
          <a:ln>
            <a:solidFill>
              <a:srgbClr val="7CFF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1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215403-2068-81C8-A7B0-52162B49B3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14425" b="453"/>
          <a:stretch/>
        </p:blipFill>
        <p:spPr>
          <a:xfrm>
            <a:off x="0" y="-23533"/>
            <a:ext cx="6779619" cy="5167033"/>
          </a:xfrm>
          <a:prstGeom prst="rect">
            <a:avLst/>
          </a:prstGeom>
        </p:spPr>
      </p:pic>
      <p:sp>
        <p:nvSpPr>
          <p:cNvPr id="792" name="Google Shape;792;p34"/>
          <p:cNvSpPr txBox="1">
            <a:spLocks noGrp="1"/>
          </p:cNvSpPr>
          <p:nvPr>
            <p:ph type="ctrTitle" idx="2"/>
          </p:nvPr>
        </p:nvSpPr>
        <p:spPr>
          <a:xfrm flipH="1">
            <a:off x="6316871" y="0"/>
            <a:ext cx="316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</a:rPr>
              <a:t>THIRD</a:t>
            </a:r>
            <a:r>
              <a:rPr lang="tr-TR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 PART OF FLOWCHART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  <p:extLst>
      <p:ext uri="{BB962C8B-B14F-4D97-AF65-F5344CB8AC3E}">
        <p14:creationId xmlns:p14="http://schemas.microsoft.com/office/powerpoint/2010/main" val="3835957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C0C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4"/>
          <p:cNvSpPr txBox="1">
            <a:spLocks noGrp="1"/>
          </p:cNvSpPr>
          <p:nvPr>
            <p:ph type="ctrTitle"/>
          </p:nvPr>
        </p:nvSpPr>
        <p:spPr>
          <a:xfrm flipH="1">
            <a:off x="1194755" y="4500973"/>
            <a:ext cx="1939500" cy="4580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</a:rPr>
              <a:t>Coordinate Table</a:t>
            </a:r>
            <a:br>
              <a:rPr lang="en-US" dirty="0">
                <a:solidFill>
                  <a:srgbClr val="F3F3F3"/>
                </a:solidFill>
              </a:rPr>
            </a:br>
            <a:r>
              <a:rPr lang="en-US" dirty="0">
                <a:solidFill>
                  <a:srgbClr val="F3F3F3"/>
                </a:solidFill>
              </a:rPr>
              <a:t>Player Statements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4" name="Google Shape;511;p24">
            <a:extLst>
              <a:ext uri="{FF2B5EF4-FFF2-40B4-BE49-F238E27FC236}">
                <a16:creationId xmlns:a16="http://schemas.microsoft.com/office/drawing/2014/main" id="{6A4C5586-0AED-5E84-CA99-7CFA0EE91187}"/>
              </a:ext>
            </a:extLst>
          </p:cNvPr>
          <p:cNvSpPr txBox="1">
            <a:spLocks/>
          </p:cNvSpPr>
          <p:nvPr/>
        </p:nvSpPr>
        <p:spPr>
          <a:xfrm>
            <a:off x="3713426" y="0"/>
            <a:ext cx="2163429" cy="7510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SCREENSHOTS</a:t>
            </a:r>
          </a:p>
        </p:txBody>
      </p:sp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90D2D19-8C66-B497-EDB8-FDF1741DA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31" y="640355"/>
            <a:ext cx="3676830" cy="3853670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06B149C-2571-C870-AFBD-73D01A499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8531" y="1318923"/>
            <a:ext cx="3752381" cy="2504762"/>
          </a:xfrm>
          <a:prstGeom prst="rect">
            <a:avLst/>
          </a:prstGeom>
        </p:spPr>
      </p:pic>
      <p:sp>
        <p:nvSpPr>
          <p:cNvPr id="11" name="Google Shape;793;p34">
            <a:extLst>
              <a:ext uri="{FF2B5EF4-FFF2-40B4-BE49-F238E27FC236}">
                <a16:creationId xmlns:a16="http://schemas.microsoft.com/office/drawing/2014/main" id="{439E8AC3-232E-D437-61BB-6183B3887492}"/>
              </a:ext>
            </a:extLst>
          </p:cNvPr>
          <p:cNvSpPr txBox="1">
            <a:spLocks/>
          </p:cNvSpPr>
          <p:nvPr/>
        </p:nvSpPr>
        <p:spPr>
          <a:xfrm flipH="1">
            <a:off x="5894971" y="4042140"/>
            <a:ext cx="1939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Source Code Pro"/>
              <a:buNone/>
              <a:defRPr sz="65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r>
              <a:rPr lang="en-US" dirty="0">
                <a:solidFill>
                  <a:srgbClr val="F3F3F3"/>
                </a:solidFill>
              </a:rPr>
              <a:t>Rounds</a:t>
            </a:r>
            <a:br>
              <a:rPr lang="en-US" dirty="0">
                <a:solidFill>
                  <a:srgbClr val="F3F3F3"/>
                </a:solidFill>
              </a:rPr>
            </a:br>
            <a:r>
              <a:rPr lang="en-US" dirty="0">
                <a:solidFill>
                  <a:srgbClr val="F3F3F3"/>
                </a:solidFill>
              </a:rPr>
              <a:t>Scores</a:t>
            </a:r>
            <a:br>
              <a:rPr lang="en-US" dirty="0">
                <a:solidFill>
                  <a:srgbClr val="F3F3F3"/>
                </a:solidFill>
              </a:rPr>
            </a:br>
            <a:r>
              <a:rPr lang="en-US" dirty="0">
                <a:solidFill>
                  <a:srgbClr val="F3F3F3"/>
                </a:solidFill>
              </a:rPr>
              <a:t>Winner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AD43C0-0928-ED6A-9F34-4E0E730714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8932"/>
          <a:stretch/>
        </p:blipFill>
        <p:spPr>
          <a:xfrm>
            <a:off x="1628367" y="1002098"/>
            <a:ext cx="579155" cy="1147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8537A9-22EC-E452-5BA8-E6F16C72D9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443" b="38739"/>
          <a:stretch/>
        </p:blipFill>
        <p:spPr>
          <a:xfrm>
            <a:off x="1647520" y="1216932"/>
            <a:ext cx="560002" cy="1243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50C98E-5BED-F596-D448-C1E5B5BFF8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443" b="38739"/>
          <a:stretch/>
        </p:blipFill>
        <p:spPr>
          <a:xfrm>
            <a:off x="1637943" y="1216932"/>
            <a:ext cx="536138" cy="1190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D522F3-FDF9-931B-3DEA-CC1225CF35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443" b="38739"/>
          <a:stretch/>
        </p:blipFill>
        <p:spPr>
          <a:xfrm>
            <a:off x="1628367" y="1228464"/>
            <a:ext cx="536138" cy="1190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66E197C-DF95-D806-CD34-BE07253306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1763" b="5714"/>
          <a:stretch/>
        </p:blipFill>
        <p:spPr>
          <a:xfrm>
            <a:off x="1628367" y="1112358"/>
            <a:ext cx="560002" cy="1161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52B4F53-A02A-2010-C752-2A6C18062A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1763" b="5714"/>
          <a:stretch/>
        </p:blipFill>
        <p:spPr>
          <a:xfrm>
            <a:off x="1628367" y="1121105"/>
            <a:ext cx="560002" cy="1161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002722E-77F5-2295-4EF9-3423901F15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1763" b="5714"/>
          <a:stretch/>
        </p:blipFill>
        <p:spPr>
          <a:xfrm>
            <a:off x="1616435" y="1123754"/>
            <a:ext cx="560002" cy="1161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41852EA-C234-1B22-47A5-95D1BB7089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8932"/>
          <a:stretch/>
        </p:blipFill>
        <p:spPr>
          <a:xfrm>
            <a:off x="1616434" y="1002098"/>
            <a:ext cx="579155" cy="114708"/>
          </a:xfrm>
          <a:prstGeom prst="rect">
            <a:avLst/>
          </a:prstGeom>
        </p:spPr>
      </p:pic>
      <p:sp>
        <p:nvSpPr>
          <p:cNvPr id="24" name="Google Shape;513;p24">
            <a:extLst>
              <a:ext uri="{FF2B5EF4-FFF2-40B4-BE49-F238E27FC236}">
                <a16:creationId xmlns:a16="http://schemas.microsoft.com/office/drawing/2014/main" id="{F76C2B0C-29B6-5AA2-43E8-28221C1A9505}"/>
              </a:ext>
            </a:extLst>
          </p:cNvPr>
          <p:cNvSpPr txBox="1">
            <a:spLocks/>
          </p:cNvSpPr>
          <p:nvPr/>
        </p:nvSpPr>
        <p:spPr>
          <a:xfrm>
            <a:off x="3134255" y="0"/>
            <a:ext cx="766655" cy="7510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" sz="3600" dirty="0">
                <a:solidFill>
                  <a:srgbClr val="CCFF3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53C1803D-DE07-FCA0-A628-428A795C9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5692" y="2196222"/>
            <a:ext cx="3012300" cy="783000"/>
          </a:xfrm>
        </p:spPr>
        <p:txBody>
          <a:bodyPr/>
          <a:lstStyle/>
          <a:p>
            <a:pPr algn="r"/>
            <a:r>
              <a:rPr lang="en-US" dirty="0"/>
              <a:t>We made a game; you can play when you bored and we proud of our project.</a:t>
            </a:r>
          </a:p>
        </p:txBody>
      </p:sp>
      <p:sp>
        <p:nvSpPr>
          <p:cNvPr id="7" name="Google Shape;511;p24">
            <a:extLst>
              <a:ext uri="{FF2B5EF4-FFF2-40B4-BE49-F238E27FC236}">
                <a16:creationId xmlns:a16="http://schemas.microsoft.com/office/drawing/2014/main" id="{22A0270E-9A22-5C45-DDF1-7DF400D353F4}"/>
              </a:ext>
            </a:extLst>
          </p:cNvPr>
          <p:cNvSpPr txBox="1">
            <a:spLocks/>
          </p:cNvSpPr>
          <p:nvPr/>
        </p:nvSpPr>
        <p:spPr>
          <a:xfrm>
            <a:off x="1053346" y="2587722"/>
            <a:ext cx="1728814" cy="7510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Conclusion</a:t>
            </a:r>
          </a:p>
        </p:txBody>
      </p:sp>
      <p:sp>
        <p:nvSpPr>
          <p:cNvPr id="8" name="Google Shape;513;p24">
            <a:extLst>
              <a:ext uri="{FF2B5EF4-FFF2-40B4-BE49-F238E27FC236}">
                <a16:creationId xmlns:a16="http://schemas.microsoft.com/office/drawing/2014/main" id="{A1F747A9-7D17-93DB-8B3C-0C943768D422}"/>
              </a:ext>
            </a:extLst>
          </p:cNvPr>
          <p:cNvSpPr txBox="1">
            <a:spLocks/>
          </p:cNvSpPr>
          <p:nvPr/>
        </p:nvSpPr>
        <p:spPr>
          <a:xfrm>
            <a:off x="1548243" y="2009922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" sz="4400" dirty="0">
                <a:solidFill>
                  <a:srgbClr val="CCFF33"/>
                </a:solidFill>
                <a:latin typeface="Teko"/>
                <a:ea typeface="Teko"/>
                <a:cs typeface="Teko"/>
                <a:sym typeface="Teko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553049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46"/>
          <p:cNvSpPr txBox="1">
            <a:spLocks noGrp="1"/>
          </p:cNvSpPr>
          <p:nvPr>
            <p:ph type="ctrTitle"/>
          </p:nvPr>
        </p:nvSpPr>
        <p:spPr>
          <a:xfrm>
            <a:off x="1636199" y="508205"/>
            <a:ext cx="2303700" cy="10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 YOU</a:t>
            </a:r>
            <a:br>
              <a:rPr lang="es" dirty="0"/>
            </a:br>
            <a:r>
              <a:rPr lang="es" dirty="0"/>
              <a:t>FOR EVERYONE WHO LISTENED US</a:t>
            </a:r>
            <a:endParaRPr dirty="0"/>
          </a:p>
        </p:txBody>
      </p:sp>
      <p:sp>
        <p:nvSpPr>
          <p:cNvPr id="1846" name="Google Shape;1846;p46"/>
          <p:cNvSpPr/>
          <p:nvPr/>
        </p:nvSpPr>
        <p:spPr>
          <a:xfrm rot="5400000">
            <a:off x="2093198" y="2353864"/>
            <a:ext cx="4957603" cy="423876"/>
          </a:xfrm>
          <a:custGeom>
            <a:avLst/>
            <a:gdLst/>
            <a:ahLst/>
            <a:cxnLst/>
            <a:rect l="l" t="t" r="r" b="b"/>
            <a:pathLst>
              <a:path w="107195" h="6785" extrusionOk="0">
                <a:moveTo>
                  <a:pt x="30398" y="0"/>
                </a:moveTo>
                <a:lnTo>
                  <a:pt x="27181" y="6727"/>
                </a:lnTo>
                <a:lnTo>
                  <a:pt x="0" y="6727"/>
                </a:lnTo>
                <a:lnTo>
                  <a:pt x="0" y="6784"/>
                </a:lnTo>
                <a:lnTo>
                  <a:pt x="27217" y="6784"/>
                </a:lnTo>
                <a:lnTo>
                  <a:pt x="30434" y="53"/>
                </a:lnTo>
                <a:lnTo>
                  <a:pt x="71874" y="53"/>
                </a:lnTo>
                <a:lnTo>
                  <a:pt x="75290" y="6771"/>
                </a:lnTo>
                <a:lnTo>
                  <a:pt x="75295" y="6784"/>
                </a:lnTo>
                <a:lnTo>
                  <a:pt x="107195" y="6784"/>
                </a:lnTo>
                <a:lnTo>
                  <a:pt x="107195" y="6727"/>
                </a:lnTo>
                <a:lnTo>
                  <a:pt x="75330" y="6727"/>
                </a:lnTo>
                <a:lnTo>
                  <a:pt x="71914" y="14"/>
                </a:lnTo>
                <a:lnTo>
                  <a:pt x="71905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7" name="Google Shape;1847;p46"/>
          <p:cNvSpPr/>
          <p:nvPr/>
        </p:nvSpPr>
        <p:spPr>
          <a:xfrm>
            <a:off x="3329601" y="87000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8" name="Google Shape;1848;p46"/>
          <p:cNvSpPr/>
          <p:nvPr/>
        </p:nvSpPr>
        <p:spPr>
          <a:xfrm flipH="1">
            <a:off x="3328699" y="1315807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849" name="Google Shape;1849;p46"/>
          <p:cNvCxnSpPr/>
          <p:nvPr/>
        </p:nvCxnSpPr>
        <p:spPr>
          <a:xfrm rot="10800000">
            <a:off x="1636199" y="191643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0" name="Google Shape;1850;p46"/>
          <p:cNvSpPr/>
          <p:nvPr/>
        </p:nvSpPr>
        <p:spPr>
          <a:xfrm rot="-5400000">
            <a:off x="4033532" y="741037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2" name="Google Shape;1852;p46"/>
          <p:cNvSpPr/>
          <p:nvPr/>
        </p:nvSpPr>
        <p:spPr>
          <a:xfrm>
            <a:off x="4316561" y="0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1852;p46">
            <a:extLst>
              <a:ext uri="{FF2B5EF4-FFF2-40B4-BE49-F238E27FC236}">
                <a16:creationId xmlns:a16="http://schemas.microsoft.com/office/drawing/2014/main" id="{E33E13DF-886B-1FE0-12FA-3AC3A3C7C29D}"/>
              </a:ext>
            </a:extLst>
          </p:cNvPr>
          <p:cNvSpPr/>
          <p:nvPr/>
        </p:nvSpPr>
        <p:spPr>
          <a:xfrm>
            <a:off x="4316561" y="5044601"/>
            <a:ext cx="87000" cy="87000"/>
          </a:xfrm>
          <a:prstGeom prst="rect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839;p46">
            <a:extLst>
              <a:ext uri="{FF2B5EF4-FFF2-40B4-BE49-F238E27FC236}">
                <a16:creationId xmlns:a16="http://schemas.microsoft.com/office/drawing/2014/main" id="{2738A8A0-1E3B-C78B-06CC-7EC6444AC97B}"/>
              </a:ext>
            </a:extLst>
          </p:cNvPr>
          <p:cNvSpPr txBox="1">
            <a:spLocks/>
          </p:cNvSpPr>
          <p:nvPr/>
        </p:nvSpPr>
        <p:spPr>
          <a:xfrm>
            <a:off x="5231881" y="1704133"/>
            <a:ext cx="1616054" cy="526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eko"/>
              <a:buNone/>
              <a:defRPr sz="24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 b="0" i="0" u="none" strike="noStrike" cap="none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s" dirty="0"/>
              <a:t>RESOURCES</a:t>
            </a:r>
            <a:endParaRPr lang="en-US" dirty="0"/>
          </a:p>
        </p:txBody>
      </p:sp>
      <p:sp>
        <p:nvSpPr>
          <p:cNvPr id="8" name="Google Shape;1847;p46">
            <a:extLst>
              <a:ext uri="{FF2B5EF4-FFF2-40B4-BE49-F238E27FC236}">
                <a16:creationId xmlns:a16="http://schemas.microsoft.com/office/drawing/2014/main" id="{E3A5E45D-71DB-A86F-C91D-4E1F30AEF796}"/>
              </a:ext>
            </a:extLst>
          </p:cNvPr>
          <p:cNvSpPr/>
          <p:nvPr/>
        </p:nvSpPr>
        <p:spPr>
          <a:xfrm rot="10800000">
            <a:off x="5263117" y="3007604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848;p46">
            <a:extLst>
              <a:ext uri="{FF2B5EF4-FFF2-40B4-BE49-F238E27FC236}">
                <a16:creationId xmlns:a16="http://schemas.microsoft.com/office/drawing/2014/main" id="{E4E42821-7A5E-1C9C-F2F8-26F198C99C83}"/>
              </a:ext>
            </a:extLst>
          </p:cNvPr>
          <p:cNvSpPr/>
          <p:nvPr/>
        </p:nvSpPr>
        <p:spPr>
          <a:xfrm rot="10800000" flipH="1">
            <a:off x="5263117" y="1525505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" name="Google Shape;1849;p46">
            <a:extLst>
              <a:ext uri="{FF2B5EF4-FFF2-40B4-BE49-F238E27FC236}">
                <a16:creationId xmlns:a16="http://schemas.microsoft.com/office/drawing/2014/main" id="{C3829064-2C7F-CB27-0909-06FAFCD2D6BC}"/>
              </a:ext>
            </a:extLst>
          </p:cNvPr>
          <p:cNvCxnSpPr/>
          <p:nvPr/>
        </p:nvCxnSpPr>
        <p:spPr>
          <a:xfrm rot="10800000">
            <a:off x="8094001" y="1802005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850;p46">
            <a:extLst>
              <a:ext uri="{FF2B5EF4-FFF2-40B4-BE49-F238E27FC236}">
                <a16:creationId xmlns:a16="http://schemas.microsoft.com/office/drawing/2014/main" id="{52267E31-C3D5-AE25-685E-F483606CD528}"/>
              </a:ext>
            </a:extLst>
          </p:cNvPr>
          <p:cNvSpPr/>
          <p:nvPr/>
        </p:nvSpPr>
        <p:spPr>
          <a:xfrm rot="5400000">
            <a:off x="4949117" y="2368642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AC91A47-DF2C-0A74-F2DF-52BF1A0E07E9}"/>
              </a:ext>
            </a:extLst>
          </p:cNvPr>
          <p:cNvSpPr txBox="1">
            <a:spLocks/>
          </p:cNvSpPr>
          <p:nvPr/>
        </p:nvSpPr>
        <p:spPr>
          <a:xfrm>
            <a:off x="5318272" y="2164617"/>
            <a:ext cx="2702126" cy="647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800" dirty="0">
                <a:latin typeface="Cascadia Code Light" panose="020B0609020000020004" pitchFamily="49" charset="0"/>
                <a:cs typeface="Cascadia Code Light" panose="020B0609020000020004" pitchFamily="49" charset="0"/>
                <a:hlinkClick r:id="rId3"/>
              </a:rPr>
              <a:t>https://tron.fandom.com/</a:t>
            </a: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800" dirty="0">
                <a:latin typeface="Cascadia Code Light" panose="020B0609020000020004" pitchFamily="49" charset="0"/>
                <a:cs typeface="Cascadia Code Light" panose="020B0609020000020004" pitchFamily="49" charset="0"/>
                <a:hlinkClick r:id="rId4"/>
              </a:rPr>
              <a:t>https://dolimg.com/franchise/tron/html/codex/tron-weapons.html#</a:t>
            </a: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8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9" grpId="0"/>
      <p:bldP spid="1846" grpId="0" animBg="1"/>
      <p:bldP spid="1847" grpId="0" animBg="1"/>
      <p:bldP spid="1848" grpId="0" animBg="1"/>
      <p:bldP spid="1850" grpId="0" animBg="1"/>
      <p:bldP spid="1852" grpId="0" animBg="1"/>
      <p:bldP spid="6" grpId="0" animBg="1"/>
      <p:bldP spid="7" grpId="0"/>
      <p:bldP spid="8" grpId="0" animBg="1"/>
      <p:bldP spid="9" grpId="0" animBg="1"/>
      <p:bldP spid="11" grpId="0" animBg="1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>
            <a:spLocks noGrp="1"/>
          </p:cNvSpPr>
          <p:nvPr>
            <p:ph type="ctrTitle" idx="9"/>
          </p:nvPr>
        </p:nvSpPr>
        <p:spPr>
          <a:xfrm>
            <a:off x="723600" y="-124181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>
            <a:spLocks noGrp="1"/>
          </p:cNvSpPr>
          <p:nvPr>
            <p:ph type="ctrTitle"/>
          </p:nvPr>
        </p:nvSpPr>
        <p:spPr>
          <a:xfrm>
            <a:off x="5877899" y="10263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Progress Summary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7" name="Google Shape;507;p24"/>
          <p:cNvSpPr txBox="1">
            <a:spLocks noGrp="1"/>
          </p:cNvSpPr>
          <p:nvPr>
            <p:ph type="title" idx="2"/>
          </p:nvPr>
        </p:nvSpPr>
        <p:spPr>
          <a:xfrm>
            <a:off x="5311121" y="1071694"/>
            <a:ext cx="67294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FFFF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 dirty="0">
              <a:solidFill>
                <a:srgbClr val="00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>
            <a:spLocks noGrp="1"/>
          </p:cNvSpPr>
          <p:nvPr>
            <p:ph type="ctrTitle" idx="3"/>
          </p:nvPr>
        </p:nvSpPr>
        <p:spPr>
          <a:xfrm>
            <a:off x="5877899" y="17165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Problems Encountered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0" name="Google Shape;510;p24"/>
          <p:cNvSpPr txBox="1">
            <a:spLocks noGrp="1"/>
          </p:cNvSpPr>
          <p:nvPr>
            <p:ph type="title" idx="5"/>
          </p:nvPr>
        </p:nvSpPr>
        <p:spPr>
          <a:xfrm>
            <a:off x="5311121" y="1771611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>
            <a:spLocks noGrp="1"/>
          </p:cNvSpPr>
          <p:nvPr>
            <p:ph type="ctrTitle" idx="6"/>
          </p:nvPr>
        </p:nvSpPr>
        <p:spPr>
          <a:xfrm>
            <a:off x="5877898" y="252959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Algorithms And Solution Strategies</a:t>
            </a:r>
          </a:p>
        </p:txBody>
      </p:sp>
      <p:sp>
        <p:nvSpPr>
          <p:cNvPr id="513" name="Google Shape;513;p24"/>
          <p:cNvSpPr txBox="1">
            <a:spLocks noGrp="1"/>
          </p:cNvSpPr>
          <p:nvPr>
            <p:ph type="title" idx="8"/>
          </p:nvPr>
        </p:nvSpPr>
        <p:spPr>
          <a:xfrm>
            <a:off x="5311120" y="2477318"/>
            <a:ext cx="73902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 dirty="0">
              <a:solidFill>
                <a:schemeClr val="accen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>
            <a:spLocks noGrp="1"/>
          </p:cNvSpPr>
          <p:nvPr>
            <p:ph type="ctrTitle" idx="13"/>
          </p:nvPr>
        </p:nvSpPr>
        <p:spPr>
          <a:xfrm>
            <a:off x="5877899" y="310948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Screenshots</a:t>
            </a:r>
          </a:p>
        </p:txBody>
      </p:sp>
      <p:sp>
        <p:nvSpPr>
          <p:cNvPr id="516" name="Google Shape;516;p24"/>
          <p:cNvSpPr txBox="1">
            <a:spLocks noGrp="1"/>
          </p:cNvSpPr>
          <p:nvPr>
            <p:ph type="title" idx="15"/>
          </p:nvPr>
        </p:nvSpPr>
        <p:spPr>
          <a:xfrm>
            <a:off x="5311121" y="3194886"/>
            <a:ext cx="67294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1" name="Google Shape;514;p24">
            <a:extLst>
              <a:ext uri="{FF2B5EF4-FFF2-40B4-BE49-F238E27FC236}">
                <a16:creationId xmlns:a16="http://schemas.microsoft.com/office/drawing/2014/main" id="{B2C6880A-7F8D-106C-F62E-C9DF5C6E0B74}"/>
              </a:ext>
            </a:extLst>
          </p:cNvPr>
          <p:cNvSpPr txBox="1">
            <a:spLocks/>
          </p:cNvSpPr>
          <p:nvPr/>
        </p:nvSpPr>
        <p:spPr>
          <a:xfrm>
            <a:off x="5877898" y="3824959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GB" dirty="0">
                <a:solidFill>
                  <a:srgbClr val="F3F3F3"/>
                </a:solidFill>
              </a:rPr>
              <a:t>Conclusion</a:t>
            </a:r>
          </a:p>
        </p:txBody>
      </p:sp>
      <p:sp>
        <p:nvSpPr>
          <p:cNvPr id="12" name="Google Shape;516;p24">
            <a:extLst>
              <a:ext uri="{FF2B5EF4-FFF2-40B4-BE49-F238E27FC236}">
                <a16:creationId xmlns:a16="http://schemas.microsoft.com/office/drawing/2014/main" id="{E47F69E2-1139-D5D7-013E-8675683A0990}"/>
              </a:ext>
            </a:extLst>
          </p:cNvPr>
          <p:cNvSpPr txBox="1">
            <a:spLocks/>
          </p:cNvSpPr>
          <p:nvPr/>
        </p:nvSpPr>
        <p:spPr>
          <a:xfrm>
            <a:off x="5311120" y="3910360"/>
            <a:ext cx="67294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"/>
              <a:buNone/>
              <a:defRPr sz="4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eko Medium"/>
              <a:buNone/>
              <a:defRPr sz="4800" b="0" i="0" u="none" strike="noStrike" cap="none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rPr lang="es" dirty="0">
                <a:solidFill>
                  <a:srgbClr val="00FFFF"/>
                </a:solidFill>
              </a:rPr>
              <a:t>05</a:t>
            </a:r>
          </a:p>
        </p:txBody>
      </p:sp>
      <p:pic>
        <p:nvPicPr>
          <p:cNvPr id="795" name="Picture 794" descr="Circle&#10;&#10;Description automatically generated">
            <a:extLst>
              <a:ext uri="{FF2B5EF4-FFF2-40B4-BE49-F238E27FC236}">
                <a16:creationId xmlns:a16="http://schemas.microsoft.com/office/drawing/2014/main" id="{0FD2EFA1-E5D0-0DFA-EBBC-D53BDDFD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61228">
            <a:off x="764796" y="1102501"/>
            <a:ext cx="3327435" cy="33274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20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4" grpId="0"/>
      <p:bldP spid="505" grpId="0"/>
      <p:bldP spid="507" grpId="0"/>
      <p:bldP spid="508" grpId="0"/>
      <p:bldP spid="510" grpId="0"/>
      <p:bldP spid="511" grpId="0"/>
      <p:bldP spid="513" grpId="0"/>
      <p:bldP spid="514" grpId="0"/>
      <p:bldP spid="516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5"/>
          <p:cNvSpPr txBox="1">
            <a:spLocks noGrp="1"/>
          </p:cNvSpPr>
          <p:nvPr>
            <p:ph type="subTitle" idx="1"/>
          </p:nvPr>
        </p:nvSpPr>
        <p:spPr>
          <a:xfrm flipH="1">
            <a:off x="2304370" y="1800715"/>
            <a:ext cx="4535260" cy="14363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The aim of this project is to develop a game with three opponent players. User and two other opponents take shots at each other with different types of guns.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</a:b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The closer players going to attack.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F3F3F3"/>
              </a:solidFill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  <a:latin typeface="Cascadia Code Light" panose="020B0609020000020004" pitchFamily="49" charset="0"/>
                <a:cs typeface="Cascadia Code Light" panose="020B0609020000020004" pitchFamily="49" charset="0"/>
              </a:rPr>
              <a:t>The game area is -10 to 10 x and y axis coordinate plane.</a:t>
            </a:r>
            <a:endParaRPr sz="1100" dirty="0">
              <a:solidFill>
                <a:srgbClr val="F3F3F3"/>
              </a:solidFill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  <p:sp>
        <p:nvSpPr>
          <p:cNvPr id="524" name="Google Shape;524;p25"/>
          <p:cNvSpPr txBox="1">
            <a:spLocks noGrp="1"/>
          </p:cNvSpPr>
          <p:nvPr>
            <p:ph type="title"/>
          </p:nvPr>
        </p:nvSpPr>
        <p:spPr>
          <a:xfrm>
            <a:off x="3148500" y="107902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E27C43-2BDC-A917-9D58-3A7DAFDEC311}"/>
              </a:ext>
            </a:extLst>
          </p:cNvPr>
          <p:cNvSpPr/>
          <p:nvPr/>
        </p:nvSpPr>
        <p:spPr>
          <a:xfrm>
            <a:off x="0" y="0"/>
            <a:ext cx="9144000" cy="4502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C446DE-0923-8139-5D15-8B8B3C024664}"/>
              </a:ext>
            </a:extLst>
          </p:cNvPr>
          <p:cNvSpPr/>
          <p:nvPr/>
        </p:nvSpPr>
        <p:spPr>
          <a:xfrm>
            <a:off x="-28" y="4693227"/>
            <a:ext cx="9144000" cy="450273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35D558B-0C3A-4F42-E06A-3ABC0C8FE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10" y="3865995"/>
            <a:ext cx="2038350" cy="129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aton">
            <a:extLst>
              <a:ext uri="{FF2B5EF4-FFF2-40B4-BE49-F238E27FC236}">
                <a16:creationId xmlns:a16="http://schemas.microsoft.com/office/drawing/2014/main" id="{66C9E748-4C97-6C05-4814-2B951A93E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797" y="3865995"/>
            <a:ext cx="2038350" cy="129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dentity Disc">
            <a:extLst>
              <a:ext uri="{FF2B5EF4-FFF2-40B4-BE49-F238E27FC236}">
                <a16:creationId xmlns:a16="http://schemas.microsoft.com/office/drawing/2014/main" id="{659387AC-FD11-5BF4-ECD5-08A245122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383" y="3866183"/>
            <a:ext cx="2038352" cy="129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3" grpId="0" build="p"/>
      <p:bldP spid="5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140F3-B332-E795-B48F-C6999A0A1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3474" y="988460"/>
            <a:ext cx="613546" cy="86113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7F86193-6FE8-7517-F967-FAA36A3A8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8147" y="1620921"/>
            <a:ext cx="3124200" cy="556190"/>
          </a:xfrm>
        </p:spPr>
        <p:txBody>
          <a:bodyPr/>
          <a:lstStyle/>
          <a:p>
            <a:r>
              <a:rPr lang="en-GB" sz="36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PROGRESS 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CB7DE-578D-C49C-9859-67BE5CF0BF70}"/>
              </a:ext>
            </a:extLst>
          </p:cNvPr>
          <p:cNvSpPr txBox="1"/>
          <p:nvPr/>
        </p:nvSpPr>
        <p:spPr>
          <a:xfrm>
            <a:off x="5138819" y="1419025"/>
            <a:ext cx="3124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Requirements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 Sharing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&amp;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Scheduling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Completed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Tasks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&amp;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Incomplete Tasks</a:t>
            </a:r>
            <a:b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</a:br>
            <a:endParaRPr lang="en-US" sz="1800" dirty="0">
              <a:solidFill>
                <a:schemeClr val="bg1"/>
              </a:solidFill>
              <a:latin typeface="Teko" panose="020B0604020202020204" charset="0"/>
              <a:cs typeface="Teko" panose="020B0604020202020204" charset="0"/>
            </a:endParaRPr>
          </a:p>
          <a:p>
            <a:pPr marL="285750" indent="-285750"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Additional</a:t>
            </a:r>
            <a:r>
              <a:rPr lang="tr-TR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Improvements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C66F33E-4E58-AD75-130F-CBD52B1FBD0D}"/>
              </a:ext>
            </a:extLst>
          </p:cNvPr>
          <p:cNvGrpSpPr/>
          <p:nvPr/>
        </p:nvGrpSpPr>
        <p:grpSpPr>
          <a:xfrm>
            <a:off x="1538333" y="2323577"/>
            <a:ext cx="2747963" cy="1374621"/>
            <a:chOff x="1538333" y="2323577"/>
            <a:chExt cx="2747963" cy="137462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2AEF3EA-28DC-0F69-1484-90890C81A10F}"/>
                </a:ext>
              </a:extLst>
            </p:cNvPr>
            <p:cNvSpPr/>
            <p:nvPr/>
          </p:nvSpPr>
          <p:spPr>
            <a:xfrm>
              <a:off x="1622471" y="2323577"/>
              <a:ext cx="2663825" cy="129908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72ADFD3-F299-F7C2-9EAE-9DC7AA0063FC}"/>
                </a:ext>
              </a:extLst>
            </p:cNvPr>
            <p:cNvSpPr/>
            <p:nvPr/>
          </p:nvSpPr>
          <p:spPr>
            <a:xfrm>
              <a:off x="1538333" y="2399113"/>
              <a:ext cx="2663825" cy="129908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2" name="Picture 4" descr="gif: tron gifs | WiffleGif">
              <a:extLst>
                <a:ext uri="{FF2B5EF4-FFF2-40B4-BE49-F238E27FC236}">
                  <a16:creationId xmlns:a16="http://schemas.microsoft.com/office/drawing/2014/main" id="{834C6A1E-BD6B-5AD8-5B93-85D2FF41A6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653426" y="2580419"/>
              <a:ext cx="2433637" cy="1042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862002-FE08-7979-A7A8-0E55E895AC9C}"/>
                </a:ext>
              </a:extLst>
            </p:cNvPr>
            <p:cNvSpPr/>
            <p:nvPr/>
          </p:nvSpPr>
          <p:spPr>
            <a:xfrm>
              <a:off x="1653426" y="2471341"/>
              <a:ext cx="64479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8C636F6-F0B9-ECED-77DF-4A8142FC189B}"/>
                </a:ext>
              </a:extLst>
            </p:cNvPr>
            <p:cNvSpPr/>
            <p:nvPr/>
          </p:nvSpPr>
          <p:spPr>
            <a:xfrm>
              <a:off x="1767741" y="2471305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337E10-24E6-D120-086B-29E57A07A519}"/>
                </a:ext>
              </a:extLst>
            </p:cNvPr>
            <p:cNvSpPr/>
            <p:nvPr/>
          </p:nvSpPr>
          <p:spPr>
            <a:xfrm>
              <a:off x="1882834" y="2471305"/>
              <a:ext cx="65092" cy="67155"/>
            </a:xfrm>
            <a:prstGeom prst="ellipse">
              <a:avLst/>
            </a:prstGeom>
            <a:solidFill>
              <a:srgbClr val="2022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1424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764FE-3578-AE9F-1671-5829D2DAFA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REQUIREMENTS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498DE-0D00-494A-CE12-B05C2B55D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16" y="1340386"/>
            <a:ext cx="7571425" cy="3025476"/>
          </a:xfrm>
        </p:spPr>
        <p:txBody>
          <a:bodyPr/>
          <a:lstStyle/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Getting coordinates from player.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Placing opponents (B and C) randomly.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Setting three sets</a:t>
            </a:r>
            <a:r>
              <a:rPr lang="tr-TR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and health</a:t>
            </a: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 randomly for those three opponents.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Showing player and other opponents in coordinate plane.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Finding minimum distance between three opponents.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Finding who wins while two opponents in fight.</a:t>
            </a: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endParaRPr lang="en-GB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>
              <a:buClr>
                <a:schemeClr val="accent1"/>
              </a:buClr>
              <a:buSzPct val="77000"/>
              <a:buFont typeface="Arial" panose="020B0604020202020204" pitchFamily="34" charset="0"/>
              <a:buChar char="•"/>
            </a:pPr>
            <a:r>
              <a:rPr lang="en-GB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Making two rounds then setting the winner of this game.</a:t>
            </a:r>
          </a:p>
        </p:txBody>
      </p:sp>
      <p:grpSp>
        <p:nvGrpSpPr>
          <p:cNvPr id="6" name="Google Shape;656;p30">
            <a:extLst>
              <a:ext uri="{FF2B5EF4-FFF2-40B4-BE49-F238E27FC236}">
                <a16:creationId xmlns:a16="http://schemas.microsoft.com/office/drawing/2014/main" id="{B82B551D-8D37-E4D3-5013-731BEA62C123}"/>
              </a:ext>
            </a:extLst>
          </p:cNvPr>
          <p:cNvGrpSpPr/>
          <p:nvPr/>
        </p:nvGrpSpPr>
        <p:grpSpPr>
          <a:xfrm rot="10800000">
            <a:off x="1026475" y="1251512"/>
            <a:ext cx="6508761" cy="1320238"/>
            <a:chOff x="2735900" y="3141850"/>
            <a:chExt cx="4615000" cy="1024950"/>
          </a:xfrm>
          <a:solidFill>
            <a:srgbClr val="00FFFF"/>
          </a:solidFill>
        </p:grpSpPr>
        <p:sp>
          <p:nvSpPr>
            <p:cNvPr id="7" name="Google Shape;657;p30">
              <a:extLst>
                <a:ext uri="{FF2B5EF4-FFF2-40B4-BE49-F238E27FC236}">
                  <a16:creationId xmlns:a16="http://schemas.microsoft.com/office/drawing/2014/main" id="{7E6F4C44-2196-607C-8C37-21C9F1E62D9F}"/>
                </a:ext>
              </a:extLst>
            </p:cNvPr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8" name="Google Shape;658;p30">
              <a:extLst>
                <a:ext uri="{FF2B5EF4-FFF2-40B4-BE49-F238E27FC236}">
                  <a16:creationId xmlns:a16="http://schemas.microsoft.com/office/drawing/2014/main" id="{52DDAFBB-D425-0DC4-3B71-D3B9585268EF}"/>
                </a:ext>
              </a:extLst>
            </p:cNvPr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551EDCD-C5D9-EB9E-B93F-8DBEA8DE4C26}"/>
              </a:ext>
            </a:extLst>
          </p:cNvPr>
          <p:cNvGrpSpPr/>
          <p:nvPr/>
        </p:nvGrpSpPr>
        <p:grpSpPr>
          <a:xfrm>
            <a:off x="6581207" y="3351468"/>
            <a:ext cx="1823084" cy="1412234"/>
            <a:chOff x="6828770" y="3659745"/>
            <a:chExt cx="1823084" cy="1412234"/>
          </a:xfrm>
        </p:grpSpPr>
        <p:pic>
          <p:nvPicPr>
            <p:cNvPr id="3074" name="Picture 2" descr="How can I create a Grid system in-game? : r/Unity3D">
              <a:extLst>
                <a:ext uri="{FF2B5EF4-FFF2-40B4-BE49-F238E27FC236}">
                  <a16:creationId xmlns:a16="http://schemas.microsoft.com/office/drawing/2014/main" id="{4ED2EA6D-B14F-478F-8330-27BE9DE09D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56683" y="3780039"/>
              <a:ext cx="1567258" cy="1171646"/>
            </a:xfrm>
            <a:prstGeom prst="snip2DiagRect">
              <a:avLst>
                <a:gd name="adj1" fmla="val 19369"/>
                <a:gd name="adj2" fmla="val 20508"/>
              </a:avLst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Google Shape;1142;p37">
              <a:extLst>
                <a:ext uri="{FF2B5EF4-FFF2-40B4-BE49-F238E27FC236}">
                  <a16:creationId xmlns:a16="http://schemas.microsoft.com/office/drawing/2014/main" id="{0493E21F-10A3-22A6-41EF-4B4AFBAE03E0}"/>
                </a:ext>
              </a:extLst>
            </p:cNvPr>
            <p:cNvSpPr/>
            <p:nvPr/>
          </p:nvSpPr>
          <p:spPr>
            <a:xfrm>
              <a:off x="8036630" y="365974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143;p37">
              <a:extLst>
                <a:ext uri="{FF2B5EF4-FFF2-40B4-BE49-F238E27FC236}">
                  <a16:creationId xmlns:a16="http://schemas.microsoft.com/office/drawing/2014/main" id="{26EEC11E-E228-F9CB-C3FC-E8728E0EA855}"/>
                </a:ext>
              </a:extLst>
            </p:cNvPr>
            <p:cNvSpPr/>
            <p:nvPr/>
          </p:nvSpPr>
          <p:spPr>
            <a:xfrm flipH="1">
              <a:off x="8068736" y="4727287"/>
              <a:ext cx="583118" cy="344692"/>
            </a:xfrm>
            <a:custGeom>
              <a:avLst/>
              <a:gdLst/>
              <a:ahLst/>
              <a:cxnLst/>
              <a:rect l="l" t="t" r="r" b="b"/>
              <a:pathLst>
                <a:path w="12610" h="7454" extrusionOk="0">
                  <a:moveTo>
                    <a:pt x="1" y="1"/>
                  </a:moveTo>
                  <a:lnTo>
                    <a:pt x="1" y="4215"/>
                  </a:lnTo>
                  <a:lnTo>
                    <a:pt x="3227" y="7454"/>
                  </a:lnTo>
                  <a:lnTo>
                    <a:pt x="12609" y="7454"/>
                  </a:lnTo>
                  <a:lnTo>
                    <a:pt x="12609" y="7251"/>
                  </a:lnTo>
                  <a:lnTo>
                    <a:pt x="3311" y="7251"/>
                  </a:lnTo>
                  <a:lnTo>
                    <a:pt x="203" y="413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42;p37">
              <a:extLst>
                <a:ext uri="{FF2B5EF4-FFF2-40B4-BE49-F238E27FC236}">
                  <a16:creationId xmlns:a16="http://schemas.microsoft.com/office/drawing/2014/main" id="{4E00A4AE-5EE7-9A1A-01A4-F0CF56F3FD95}"/>
                </a:ext>
              </a:extLst>
            </p:cNvPr>
            <p:cNvSpPr/>
            <p:nvPr/>
          </p:nvSpPr>
          <p:spPr>
            <a:xfrm flipH="1">
              <a:off x="6828770" y="365974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42;p37">
              <a:extLst>
                <a:ext uri="{FF2B5EF4-FFF2-40B4-BE49-F238E27FC236}">
                  <a16:creationId xmlns:a16="http://schemas.microsoft.com/office/drawing/2014/main" id="{D2EBACF1-9DF7-D12D-AD7E-2935402F1181}"/>
                </a:ext>
              </a:extLst>
            </p:cNvPr>
            <p:cNvSpPr/>
            <p:nvPr/>
          </p:nvSpPr>
          <p:spPr>
            <a:xfrm flipH="1" flipV="1">
              <a:off x="6828770" y="4727287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1459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37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TASK SHARING &amp; SCHEDULING</a:t>
            </a:r>
            <a:endParaRPr lang="en-US" dirty="0">
              <a:solidFill>
                <a:srgbClr val="F3F3F3"/>
              </a:solidFill>
            </a:endParaRPr>
          </a:p>
        </p:txBody>
      </p:sp>
      <p:sp>
        <p:nvSpPr>
          <p:cNvPr id="1134" name="Google Shape;1134;p37"/>
          <p:cNvSpPr/>
          <p:nvPr/>
        </p:nvSpPr>
        <p:spPr>
          <a:xfrm>
            <a:off x="885933" y="1352378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9" name="Google Shape;1139;p37"/>
          <p:cNvSpPr txBox="1">
            <a:spLocks noGrp="1"/>
          </p:cNvSpPr>
          <p:nvPr>
            <p:ph type="ctrTitle" idx="3"/>
          </p:nvPr>
        </p:nvSpPr>
        <p:spPr>
          <a:xfrm>
            <a:off x="1387382" y="1511832"/>
            <a:ext cx="14964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SUDE KÜNDÜROĞLU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141" name="Google Shape;1141;p37"/>
          <p:cNvSpPr/>
          <p:nvPr/>
        </p:nvSpPr>
        <p:spPr>
          <a:xfrm>
            <a:off x="882604" y="1348539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2" name="Google Shape;1142;p37"/>
          <p:cNvSpPr/>
          <p:nvPr/>
        </p:nvSpPr>
        <p:spPr>
          <a:xfrm>
            <a:off x="2321458" y="1438296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00FFFF"/>
          </a:solidFill>
          <a:ln>
            <a:solidFill>
              <a:srgbClr val="00FF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3" name="Google Shape;1143;p37"/>
          <p:cNvSpPr/>
          <p:nvPr/>
        </p:nvSpPr>
        <p:spPr>
          <a:xfrm flipH="1">
            <a:off x="2322033" y="3379048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00FFFF"/>
          </a:solidFill>
          <a:ln>
            <a:solidFill>
              <a:srgbClr val="00FF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4" name="Google Shape;1144;p37"/>
          <p:cNvSpPr/>
          <p:nvPr/>
        </p:nvSpPr>
        <p:spPr>
          <a:xfrm>
            <a:off x="833633" y="1300077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5" name="Google Shape;1145;p37"/>
          <p:cNvSpPr/>
          <p:nvPr/>
        </p:nvSpPr>
        <p:spPr>
          <a:xfrm>
            <a:off x="748427" y="1747150"/>
            <a:ext cx="57896" cy="37503"/>
          </a:xfrm>
          <a:custGeom>
            <a:avLst/>
            <a:gdLst/>
            <a:ahLst/>
            <a:cxnLst/>
            <a:rect l="l" t="t" r="r" b="b"/>
            <a:pathLst>
              <a:path w="1252" h="811" extrusionOk="0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6" name="Google Shape;1146;p37"/>
          <p:cNvSpPr/>
          <p:nvPr/>
        </p:nvSpPr>
        <p:spPr>
          <a:xfrm>
            <a:off x="748427" y="1694295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7" name="Google Shape;1147;p37"/>
          <p:cNvSpPr/>
          <p:nvPr/>
        </p:nvSpPr>
        <p:spPr>
          <a:xfrm>
            <a:off x="748427" y="1589139"/>
            <a:ext cx="57896" cy="38011"/>
          </a:xfrm>
          <a:custGeom>
            <a:avLst/>
            <a:gdLst/>
            <a:ahLst/>
            <a:cxnLst/>
            <a:rect l="l" t="t" r="r" b="b"/>
            <a:pathLst>
              <a:path w="1252" h="822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8" name="Google Shape;1148;p37"/>
          <p:cNvSpPr/>
          <p:nvPr/>
        </p:nvSpPr>
        <p:spPr>
          <a:xfrm>
            <a:off x="748427" y="1641439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149" name="Google Shape;1149;p37"/>
          <p:cNvCxnSpPr/>
          <p:nvPr/>
        </p:nvCxnSpPr>
        <p:spPr>
          <a:xfrm rot="10800000">
            <a:off x="1080748" y="1895682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134;p37">
            <a:extLst>
              <a:ext uri="{FF2B5EF4-FFF2-40B4-BE49-F238E27FC236}">
                <a16:creationId xmlns:a16="http://schemas.microsoft.com/office/drawing/2014/main" id="{68B3399B-9678-BCA2-2B2A-B3F658AB1FE9}"/>
              </a:ext>
            </a:extLst>
          </p:cNvPr>
          <p:cNvSpPr/>
          <p:nvPr/>
        </p:nvSpPr>
        <p:spPr>
          <a:xfrm>
            <a:off x="3520083" y="1377163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37;p37">
            <a:extLst>
              <a:ext uri="{FF2B5EF4-FFF2-40B4-BE49-F238E27FC236}">
                <a16:creationId xmlns:a16="http://schemas.microsoft.com/office/drawing/2014/main" id="{9FC38EA9-B93B-0E76-F4AF-3787BDE664A6}"/>
              </a:ext>
            </a:extLst>
          </p:cNvPr>
          <p:cNvSpPr txBox="1">
            <a:spLocks/>
          </p:cNvSpPr>
          <p:nvPr/>
        </p:nvSpPr>
        <p:spPr>
          <a:xfrm>
            <a:off x="4017924" y="1867011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marL="0" indent="0" algn="l"/>
            <a:r>
              <a:rPr lang="en-US" dirty="0">
                <a:solidFill>
                  <a:srgbClr val="F3F3F3"/>
                </a:solidFill>
              </a:rPr>
              <a:t>+Made last version of flowchart.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+Solved most of the problems and made algorithms for solving.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+Helped while writing code.</a:t>
            </a:r>
          </a:p>
        </p:txBody>
      </p:sp>
      <p:sp>
        <p:nvSpPr>
          <p:cNvPr id="12" name="Google Shape;1139;p37">
            <a:extLst>
              <a:ext uri="{FF2B5EF4-FFF2-40B4-BE49-F238E27FC236}">
                <a16:creationId xmlns:a16="http://schemas.microsoft.com/office/drawing/2014/main" id="{3F8F89DF-77C2-AFF7-0E98-9FD20ECDD5CD}"/>
              </a:ext>
            </a:extLst>
          </p:cNvPr>
          <p:cNvSpPr txBox="1">
            <a:spLocks/>
          </p:cNvSpPr>
          <p:nvPr/>
        </p:nvSpPr>
        <p:spPr>
          <a:xfrm>
            <a:off x="4021532" y="1536617"/>
            <a:ext cx="1496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EMRE KERMAN</a:t>
            </a:r>
            <a:endParaRPr lang="en-GB" dirty="0">
              <a:solidFill>
                <a:srgbClr val="F3F3F3"/>
              </a:solidFill>
            </a:endParaRPr>
          </a:p>
        </p:txBody>
      </p:sp>
      <p:sp>
        <p:nvSpPr>
          <p:cNvPr id="13" name="Google Shape;1141;p37">
            <a:extLst>
              <a:ext uri="{FF2B5EF4-FFF2-40B4-BE49-F238E27FC236}">
                <a16:creationId xmlns:a16="http://schemas.microsoft.com/office/drawing/2014/main" id="{96AE9A70-D6EF-2A19-CAD4-2D7788EFF84B}"/>
              </a:ext>
            </a:extLst>
          </p:cNvPr>
          <p:cNvSpPr/>
          <p:nvPr/>
        </p:nvSpPr>
        <p:spPr>
          <a:xfrm>
            <a:off x="3516754" y="1373324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142;p37">
            <a:extLst>
              <a:ext uri="{FF2B5EF4-FFF2-40B4-BE49-F238E27FC236}">
                <a16:creationId xmlns:a16="http://schemas.microsoft.com/office/drawing/2014/main" id="{B4C8B723-D801-352B-DD2C-C01B8C74E74B}"/>
              </a:ext>
            </a:extLst>
          </p:cNvPr>
          <p:cNvSpPr/>
          <p:nvPr/>
        </p:nvSpPr>
        <p:spPr>
          <a:xfrm>
            <a:off x="4955608" y="1463081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CCFF33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143;p37">
            <a:extLst>
              <a:ext uri="{FF2B5EF4-FFF2-40B4-BE49-F238E27FC236}">
                <a16:creationId xmlns:a16="http://schemas.microsoft.com/office/drawing/2014/main" id="{60DC1755-A2FB-C773-4ABD-AB133FDB7D63}"/>
              </a:ext>
            </a:extLst>
          </p:cNvPr>
          <p:cNvSpPr/>
          <p:nvPr/>
        </p:nvSpPr>
        <p:spPr>
          <a:xfrm flipH="1">
            <a:off x="4956183" y="3403833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CCFF33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144;p37">
            <a:extLst>
              <a:ext uri="{FF2B5EF4-FFF2-40B4-BE49-F238E27FC236}">
                <a16:creationId xmlns:a16="http://schemas.microsoft.com/office/drawing/2014/main" id="{BE5DE55F-82A9-3424-D2F8-403C3D817A2E}"/>
              </a:ext>
            </a:extLst>
          </p:cNvPr>
          <p:cNvSpPr/>
          <p:nvPr/>
        </p:nvSpPr>
        <p:spPr>
          <a:xfrm>
            <a:off x="3467783" y="1324862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145;p37">
            <a:extLst>
              <a:ext uri="{FF2B5EF4-FFF2-40B4-BE49-F238E27FC236}">
                <a16:creationId xmlns:a16="http://schemas.microsoft.com/office/drawing/2014/main" id="{DB54BC58-8B87-BA2B-260F-B9EBFA8FDA36}"/>
              </a:ext>
            </a:extLst>
          </p:cNvPr>
          <p:cNvSpPr/>
          <p:nvPr/>
        </p:nvSpPr>
        <p:spPr>
          <a:xfrm>
            <a:off x="3382577" y="1771935"/>
            <a:ext cx="57896" cy="37503"/>
          </a:xfrm>
          <a:custGeom>
            <a:avLst/>
            <a:gdLst/>
            <a:ahLst/>
            <a:cxnLst/>
            <a:rect l="l" t="t" r="r" b="b"/>
            <a:pathLst>
              <a:path w="1252" h="811" extrusionOk="0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1146;p37">
            <a:extLst>
              <a:ext uri="{FF2B5EF4-FFF2-40B4-BE49-F238E27FC236}">
                <a16:creationId xmlns:a16="http://schemas.microsoft.com/office/drawing/2014/main" id="{50DB77C7-A9C1-D544-9EF6-032E59865917}"/>
              </a:ext>
            </a:extLst>
          </p:cNvPr>
          <p:cNvSpPr/>
          <p:nvPr/>
        </p:nvSpPr>
        <p:spPr>
          <a:xfrm>
            <a:off x="3382577" y="1719080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1147;p37">
            <a:extLst>
              <a:ext uri="{FF2B5EF4-FFF2-40B4-BE49-F238E27FC236}">
                <a16:creationId xmlns:a16="http://schemas.microsoft.com/office/drawing/2014/main" id="{AC492796-BE53-B0C9-0E8B-4DD5A743A5DE}"/>
              </a:ext>
            </a:extLst>
          </p:cNvPr>
          <p:cNvSpPr/>
          <p:nvPr/>
        </p:nvSpPr>
        <p:spPr>
          <a:xfrm>
            <a:off x="3382577" y="1613924"/>
            <a:ext cx="57896" cy="38011"/>
          </a:xfrm>
          <a:custGeom>
            <a:avLst/>
            <a:gdLst/>
            <a:ahLst/>
            <a:cxnLst/>
            <a:rect l="l" t="t" r="r" b="b"/>
            <a:pathLst>
              <a:path w="1252" h="822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1148;p37">
            <a:extLst>
              <a:ext uri="{FF2B5EF4-FFF2-40B4-BE49-F238E27FC236}">
                <a16:creationId xmlns:a16="http://schemas.microsoft.com/office/drawing/2014/main" id="{A2E08300-0DDC-C165-AB23-7BEA1BA8E6D1}"/>
              </a:ext>
            </a:extLst>
          </p:cNvPr>
          <p:cNvSpPr/>
          <p:nvPr/>
        </p:nvSpPr>
        <p:spPr>
          <a:xfrm>
            <a:off x="3382577" y="1666224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" name="Google Shape;1149;p37">
            <a:extLst>
              <a:ext uri="{FF2B5EF4-FFF2-40B4-BE49-F238E27FC236}">
                <a16:creationId xmlns:a16="http://schemas.microsoft.com/office/drawing/2014/main" id="{1472B860-A545-0A8E-9A1F-7195660581C9}"/>
              </a:ext>
            </a:extLst>
          </p:cNvPr>
          <p:cNvCxnSpPr/>
          <p:nvPr/>
        </p:nvCxnSpPr>
        <p:spPr>
          <a:xfrm rot="10800000">
            <a:off x="3714898" y="1920467"/>
            <a:ext cx="0" cy="1369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134;p37">
            <a:extLst>
              <a:ext uri="{FF2B5EF4-FFF2-40B4-BE49-F238E27FC236}">
                <a16:creationId xmlns:a16="http://schemas.microsoft.com/office/drawing/2014/main" id="{249215C2-78BC-7AF7-FE89-8567078FE586}"/>
              </a:ext>
            </a:extLst>
          </p:cNvPr>
          <p:cNvSpPr/>
          <p:nvPr/>
        </p:nvSpPr>
        <p:spPr>
          <a:xfrm>
            <a:off x="6205274" y="1397099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1139;p37">
            <a:extLst>
              <a:ext uri="{FF2B5EF4-FFF2-40B4-BE49-F238E27FC236}">
                <a16:creationId xmlns:a16="http://schemas.microsoft.com/office/drawing/2014/main" id="{F18F085B-8B48-553C-6D4B-950DCE3D7A05}"/>
              </a:ext>
            </a:extLst>
          </p:cNvPr>
          <p:cNvSpPr txBox="1">
            <a:spLocks/>
          </p:cNvSpPr>
          <p:nvPr/>
        </p:nvSpPr>
        <p:spPr>
          <a:xfrm>
            <a:off x="6706723" y="1556553"/>
            <a:ext cx="1496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Z</a:t>
            </a:r>
            <a:r>
              <a:rPr lang="en-GB" dirty="0">
                <a:solidFill>
                  <a:srgbClr val="F3F3F3"/>
                </a:solidFill>
              </a:rPr>
              <a:t>Ü</a:t>
            </a:r>
            <a:r>
              <a:rPr lang="en-US" dirty="0">
                <a:solidFill>
                  <a:srgbClr val="F3F3F3"/>
                </a:solidFill>
                <a:latin typeface="Teko" panose="020B0604020202020204" charset="0"/>
                <a:cs typeface="Teko" panose="020B0604020202020204" charset="0"/>
              </a:rPr>
              <a:t>BEYDE ELİF ARAL </a:t>
            </a:r>
          </a:p>
        </p:txBody>
      </p:sp>
      <p:sp>
        <p:nvSpPr>
          <p:cNvPr id="25" name="Google Shape;1141;p37">
            <a:extLst>
              <a:ext uri="{FF2B5EF4-FFF2-40B4-BE49-F238E27FC236}">
                <a16:creationId xmlns:a16="http://schemas.microsoft.com/office/drawing/2014/main" id="{A298C937-F0DF-AE57-628A-218F0440A6F5}"/>
              </a:ext>
            </a:extLst>
          </p:cNvPr>
          <p:cNvSpPr/>
          <p:nvPr/>
        </p:nvSpPr>
        <p:spPr>
          <a:xfrm>
            <a:off x="6201945" y="1393260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142;p37">
            <a:extLst>
              <a:ext uri="{FF2B5EF4-FFF2-40B4-BE49-F238E27FC236}">
                <a16:creationId xmlns:a16="http://schemas.microsoft.com/office/drawing/2014/main" id="{E85F7FC2-1CFA-0715-BFB6-99E2329F75B5}"/>
              </a:ext>
            </a:extLst>
          </p:cNvPr>
          <p:cNvSpPr/>
          <p:nvPr/>
        </p:nvSpPr>
        <p:spPr>
          <a:xfrm>
            <a:off x="7640799" y="1483017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00FFFF"/>
          </a:solidFill>
          <a:ln>
            <a:solidFill>
              <a:srgbClr val="00FF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1143;p37">
            <a:extLst>
              <a:ext uri="{FF2B5EF4-FFF2-40B4-BE49-F238E27FC236}">
                <a16:creationId xmlns:a16="http://schemas.microsoft.com/office/drawing/2014/main" id="{CC491BDC-57F0-B728-A6DB-A270F970FA62}"/>
              </a:ext>
            </a:extLst>
          </p:cNvPr>
          <p:cNvSpPr/>
          <p:nvPr/>
        </p:nvSpPr>
        <p:spPr>
          <a:xfrm flipH="1">
            <a:off x="7641374" y="3423769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00FFFF"/>
          </a:solidFill>
          <a:ln>
            <a:solidFill>
              <a:srgbClr val="00FF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1144;p37">
            <a:extLst>
              <a:ext uri="{FF2B5EF4-FFF2-40B4-BE49-F238E27FC236}">
                <a16:creationId xmlns:a16="http://schemas.microsoft.com/office/drawing/2014/main" id="{953AAD71-68E4-E6FA-C2CE-FAC552FEB8E8}"/>
              </a:ext>
            </a:extLst>
          </p:cNvPr>
          <p:cNvSpPr/>
          <p:nvPr/>
        </p:nvSpPr>
        <p:spPr>
          <a:xfrm>
            <a:off x="6152974" y="1344798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1145;p37">
            <a:extLst>
              <a:ext uri="{FF2B5EF4-FFF2-40B4-BE49-F238E27FC236}">
                <a16:creationId xmlns:a16="http://schemas.microsoft.com/office/drawing/2014/main" id="{9E57B82F-7396-BBDC-4F8C-4718BA0EE83C}"/>
              </a:ext>
            </a:extLst>
          </p:cNvPr>
          <p:cNvSpPr/>
          <p:nvPr/>
        </p:nvSpPr>
        <p:spPr>
          <a:xfrm>
            <a:off x="6067768" y="1791871"/>
            <a:ext cx="57896" cy="37503"/>
          </a:xfrm>
          <a:custGeom>
            <a:avLst/>
            <a:gdLst/>
            <a:ahLst/>
            <a:cxnLst/>
            <a:rect l="l" t="t" r="r" b="b"/>
            <a:pathLst>
              <a:path w="1252" h="811" extrusionOk="0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" name="Google Shape;1146;p37">
            <a:extLst>
              <a:ext uri="{FF2B5EF4-FFF2-40B4-BE49-F238E27FC236}">
                <a16:creationId xmlns:a16="http://schemas.microsoft.com/office/drawing/2014/main" id="{D049FA7F-59CD-30AC-A8AF-E5FA5C94B798}"/>
              </a:ext>
            </a:extLst>
          </p:cNvPr>
          <p:cNvSpPr/>
          <p:nvPr/>
        </p:nvSpPr>
        <p:spPr>
          <a:xfrm>
            <a:off x="6067768" y="1739016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" name="Google Shape;1147;p37">
            <a:extLst>
              <a:ext uri="{FF2B5EF4-FFF2-40B4-BE49-F238E27FC236}">
                <a16:creationId xmlns:a16="http://schemas.microsoft.com/office/drawing/2014/main" id="{44F100F1-8DDB-58E6-51AB-8682E2F3052D}"/>
              </a:ext>
            </a:extLst>
          </p:cNvPr>
          <p:cNvSpPr/>
          <p:nvPr/>
        </p:nvSpPr>
        <p:spPr>
          <a:xfrm>
            <a:off x="6067768" y="1633860"/>
            <a:ext cx="57896" cy="38011"/>
          </a:xfrm>
          <a:custGeom>
            <a:avLst/>
            <a:gdLst/>
            <a:ahLst/>
            <a:cxnLst/>
            <a:rect l="l" t="t" r="r" b="b"/>
            <a:pathLst>
              <a:path w="1252" h="822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1148;p37">
            <a:extLst>
              <a:ext uri="{FF2B5EF4-FFF2-40B4-BE49-F238E27FC236}">
                <a16:creationId xmlns:a16="http://schemas.microsoft.com/office/drawing/2014/main" id="{C954322C-376E-7445-FFFE-992F99831AEE}"/>
              </a:ext>
            </a:extLst>
          </p:cNvPr>
          <p:cNvSpPr/>
          <p:nvPr/>
        </p:nvSpPr>
        <p:spPr>
          <a:xfrm>
            <a:off x="6067768" y="1686160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3" name="Google Shape;1149;p37">
            <a:extLst>
              <a:ext uri="{FF2B5EF4-FFF2-40B4-BE49-F238E27FC236}">
                <a16:creationId xmlns:a16="http://schemas.microsoft.com/office/drawing/2014/main" id="{7311DE7D-0596-D31E-063F-F0B6795AB125}"/>
              </a:ext>
            </a:extLst>
          </p:cNvPr>
          <p:cNvCxnSpPr/>
          <p:nvPr/>
        </p:nvCxnSpPr>
        <p:spPr>
          <a:xfrm rot="10800000">
            <a:off x="6400089" y="1940403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72" name="Google Shape;1172;p37"/>
          <p:cNvGrpSpPr/>
          <p:nvPr/>
        </p:nvGrpSpPr>
        <p:grpSpPr>
          <a:xfrm>
            <a:off x="3613009" y="1450066"/>
            <a:ext cx="268193" cy="344461"/>
            <a:chOff x="1762275" y="238225"/>
            <a:chExt cx="4075875" cy="5219100"/>
          </a:xfrm>
          <a:solidFill>
            <a:srgbClr val="202224"/>
          </a:solidFill>
        </p:grpSpPr>
        <p:sp>
          <p:nvSpPr>
            <p:cNvPr id="1173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65" name="Google Shape;1165;p37"/>
          <p:cNvGrpSpPr/>
          <p:nvPr/>
        </p:nvGrpSpPr>
        <p:grpSpPr>
          <a:xfrm>
            <a:off x="980181" y="1416490"/>
            <a:ext cx="267132" cy="356471"/>
            <a:chOff x="1844650" y="238125"/>
            <a:chExt cx="3911150" cy="5219200"/>
          </a:xfrm>
          <a:solidFill>
            <a:srgbClr val="202224"/>
          </a:solidFill>
        </p:grpSpPr>
        <p:sp>
          <p:nvSpPr>
            <p:cNvPr id="1166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avLst/>
              <a:gdLst/>
              <a:ahLst/>
              <a:cxnLst/>
              <a:rect l="l" t="t" r="r" b="b"/>
              <a:pathLst>
                <a:path w="26325" h="9392" extrusionOk="0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avLst/>
              <a:gdLst/>
              <a:ahLst/>
              <a:cxnLst/>
              <a:rect l="l" t="t" r="r" b="b"/>
              <a:pathLst>
                <a:path w="12657" h="6134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avLst/>
              <a:gdLst/>
              <a:ahLst/>
              <a:cxnLst/>
              <a:rect l="l" t="t" r="r" b="b"/>
              <a:pathLst>
                <a:path w="12658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avLst/>
              <a:gdLst/>
              <a:ahLst/>
              <a:cxnLst/>
              <a:rect l="l" t="t" r="r" b="b"/>
              <a:pathLst>
                <a:path w="156446" h="208768" extrusionOk="0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" name="Google Shape;1137;p37">
            <a:extLst>
              <a:ext uri="{FF2B5EF4-FFF2-40B4-BE49-F238E27FC236}">
                <a16:creationId xmlns:a16="http://schemas.microsoft.com/office/drawing/2014/main" id="{F9C06C01-92AF-0668-51FC-F608209DACC0}"/>
              </a:ext>
            </a:extLst>
          </p:cNvPr>
          <p:cNvSpPr txBox="1">
            <a:spLocks/>
          </p:cNvSpPr>
          <p:nvPr/>
        </p:nvSpPr>
        <p:spPr>
          <a:xfrm>
            <a:off x="1308291" y="1892958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marL="0" indent="0" algn="l"/>
            <a:r>
              <a:rPr lang="en-US" dirty="0">
                <a:solidFill>
                  <a:srgbClr val="F3F3F3"/>
                </a:solidFill>
              </a:rPr>
              <a:t>+Helped while making flowchart.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+Wrote the main code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+Added color statements into code.</a:t>
            </a:r>
          </a:p>
        </p:txBody>
      </p:sp>
      <p:sp>
        <p:nvSpPr>
          <p:cNvPr id="7" name="Google Shape;1137;p37">
            <a:extLst>
              <a:ext uri="{FF2B5EF4-FFF2-40B4-BE49-F238E27FC236}">
                <a16:creationId xmlns:a16="http://schemas.microsoft.com/office/drawing/2014/main" id="{8B6E1B95-61D1-CDAD-8305-DC3815D82282}"/>
              </a:ext>
            </a:extLst>
          </p:cNvPr>
          <p:cNvSpPr txBox="1">
            <a:spLocks/>
          </p:cNvSpPr>
          <p:nvPr/>
        </p:nvSpPr>
        <p:spPr>
          <a:xfrm>
            <a:off x="6703115" y="1940330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marL="0" indent="0" algn="l"/>
            <a:r>
              <a:rPr lang="en-US" dirty="0">
                <a:solidFill>
                  <a:srgbClr val="F3F3F3"/>
                </a:solidFill>
              </a:rPr>
              <a:t>+Made first version of flowchart.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+Helped while writing code.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  <a:p>
            <a:pPr marL="0" indent="0" algn="l"/>
            <a:r>
              <a:rPr lang="en-US" dirty="0">
                <a:solidFill>
                  <a:srgbClr val="F3F3F3"/>
                </a:solidFill>
              </a:rPr>
              <a:t>+Helped while solving problems.</a:t>
            </a:r>
          </a:p>
          <a:p>
            <a:pPr marL="0" indent="0" algn="l"/>
            <a:endParaRPr lang="en-US" dirty="0">
              <a:solidFill>
                <a:srgbClr val="F3F3F3"/>
              </a:solidFill>
            </a:endParaRPr>
          </a:p>
        </p:txBody>
      </p:sp>
      <p:grpSp>
        <p:nvGrpSpPr>
          <p:cNvPr id="1160" name="Google Shape;1160;p37"/>
          <p:cNvGrpSpPr/>
          <p:nvPr/>
        </p:nvGrpSpPr>
        <p:grpSpPr>
          <a:xfrm>
            <a:off x="6306757" y="1485262"/>
            <a:ext cx="269869" cy="360125"/>
            <a:chOff x="1844651" y="238125"/>
            <a:chExt cx="3911149" cy="5219200"/>
          </a:xfrm>
          <a:solidFill>
            <a:srgbClr val="202224"/>
          </a:solidFill>
        </p:grpSpPr>
        <p:sp>
          <p:nvSpPr>
            <p:cNvPr id="1161" name="Google Shape;1161;p37"/>
            <p:cNvSpPr/>
            <p:nvPr/>
          </p:nvSpPr>
          <p:spPr>
            <a:xfrm>
              <a:off x="1844651" y="238125"/>
              <a:ext cx="3911149" cy="5219200"/>
            </a:xfrm>
            <a:custGeom>
              <a:avLst/>
              <a:gdLst/>
              <a:ahLst/>
              <a:cxnLst/>
              <a:rect l="l" t="t" r="r" b="b"/>
              <a:pathLst>
                <a:path w="156446" h="208768" extrusionOk="0">
                  <a:moveTo>
                    <a:pt x="68632" y="71503"/>
                  </a:moveTo>
                  <a:lnTo>
                    <a:pt x="68632" y="74960"/>
                  </a:lnTo>
                  <a:cubicBezTo>
                    <a:pt x="68632" y="80473"/>
                    <a:pt x="64131" y="84975"/>
                    <a:pt x="58618" y="84975"/>
                  </a:cubicBezTo>
                  <a:cubicBezTo>
                    <a:pt x="53073" y="84975"/>
                    <a:pt x="48604" y="80473"/>
                    <a:pt x="48604" y="74960"/>
                  </a:cubicBezTo>
                  <a:lnTo>
                    <a:pt x="48604" y="71503"/>
                  </a:lnTo>
                  <a:lnTo>
                    <a:pt x="55552" y="71503"/>
                  </a:lnTo>
                  <a:lnTo>
                    <a:pt x="55552" y="75254"/>
                  </a:lnTo>
                  <a:cubicBezTo>
                    <a:pt x="55552" y="76950"/>
                    <a:pt x="56922" y="78320"/>
                    <a:pt x="58618" y="78320"/>
                  </a:cubicBezTo>
                  <a:cubicBezTo>
                    <a:pt x="60314" y="78320"/>
                    <a:pt x="61684" y="76950"/>
                    <a:pt x="61684" y="75254"/>
                  </a:cubicBezTo>
                  <a:lnTo>
                    <a:pt x="61684" y="71503"/>
                  </a:lnTo>
                  <a:close/>
                  <a:moveTo>
                    <a:pt x="107841" y="71503"/>
                  </a:moveTo>
                  <a:lnTo>
                    <a:pt x="107841" y="74960"/>
                  </a:lnTo>
                  <a:cubicBezTo>
                    <a:pt x="107841" y="80473"/>
                    <a:pt x="103372" y="84975"/>
                    <a:pt x="97827" y="84975"/>
                  </a:cubicBezTo>
                  <a:cubicBezTo>
                    <a:pt x="92314" y="84975"/>
                    <a:pt x="87813" y="80473"/>
                    <a:pt x="87813" y="74960"/>
                  </a:cubicBezTo>
                  <a:lnTo>
                    <a:pt x="87813" y="71503"/>
                  </a:lnTo>
                  <a:lnTo>
                    <a:pt x="94761" y="71503"/>
                  </a:lnTo>
                  <a:lnTo>
                    <a:pt x="94761" y="75254"/>
                  </a:lnTo>
                  <a:cubicBezTo>
                    <a:pt x="94761" y="76950"/>
                    <a:pt x="96131" y="78320"/>
                    <a:pt x="97827" y="78320"/>
                  </a:cubicBezTo>
                  <a:cubicBezTo>
                    <a:pt x="99523" y="78320"/>
                    <a:pt x="100893" y="76950"/>
                    <a:pt x="100893" y="75254"/>
                  </a:cubicBezTo>
                  <a:lnTo>
                    <a:pt x="100893" y="71503"/>
                  </a:lnTo>
                  <a:close/>
                  <a:moveTo>
                    <a:pt x="117660" y="71503"/>
                  </a:moveTo>
                  <a:lnTo>
                    <a:pt x="117660" y="84779"/>
                  </a:lnTo>
                  <a:cubicBezTo>
                    <a:pt x="117660" y="95641"/>
                    <a:pt x="113322" y="105786"/>
                    <a:pt x="105428" y="113321"/>
                  </a:cubicBezTo>
                  <a:cubicBezTo>
                    <a:pt x="98038" y="120374"/>
                    <a:pt x="88458" y="124198"/>
                    <a:pt x="78258" y="124198"/>
                  </a:cubicBezTo>
                  <a:cubicBezTo>
                    <a:pt x="77607" y="124198"/>
                    <a:pt x="76954" y="124183"/>
                    <a:pt x="76298" y="124151"/>
                  </a:cubicBezTo>
                  <a:cubicBezTo>
                    <a:pt x="66153" y="123695"/>
                    <a:pt x="56661" y="119193"/>
                    <a:pt x="49648" y="111495"/>
                  </a:cubicBezTo>
                  <a:cubicBezTo>
                    <a:pt x="42634" y="103862"/>
                    <a:pt x="38785" y="93945"/>
                    <a:pt x="38785" y="83572"/>
                  </a:cubicBezTo>
                  <a:lnTo>
                    <a:pt x="38785" y="71503"/>
                  </a:lnTo>
                  <a:lnTo>
                    <a:pt x="42471" y="71503"/>
                  </a:lnTo>
                  <a:lnTo>
                    <a:pt x="42471" y="74960"/>
                  </a:lnTo>
                  <a:cubicBezTo>
                    <a:pt x="42471" y="83866"/>
                    <a:pt x="49713" y="91107"/>
                    <a:pt x="58618" y="91107"/>
                  </a:cubicBezTo>
                  <a:cubicBezTo>
                    <a:pt x="67491" y="91107"/>
                    <a:pt x="74732" y="83866"/>
                    <a:pt x="74732" y="74960"/>
                  </a:cubicBezTo>
                  <a:lnTo>
                    <a:pt x="74732" y="74765"/>
                  </a:lnTo>
                  <a:lnTo>
                    <a:pt x="81713" y="74765"/>
                  </a:lnTo>
                  <a:lnTo>
                    <a:pt x="81713" y="74960"/>
                  </a:lnTo>
                  <a:cubicBezTo>
                    <a:pt x="81713" y="83866"/>
                    <a:pt x="88922" y="91107"/>
                    <a:pt x="97827" y="91107"/>
                  </a:cubicBezTo>
                  <a:cubicBezTo>
                    <a:pt x="106732" y="91107"/>
                    <a:pt x="113974" y="83866"/>
                    <a:pt x="113974" y="74960"/>
                  </a:cubicBezTo>
                  <a:lnTo>
                    <a:pt x="113974" y="71503"/>
                  </a:lnTo>
                  <a:close/>
                  <a:moveTo>
                    <a:pt x="78223" y="6133"/>
                  </a:moveTo>
                  <a:cubicBezTo>
                    <a:pt x="105949" y="6133"/>
                    <a:pt x="128946" y="27792"/>
                    <a:pt x="130610" y="55454"/>
                  </a:cubicBezTo>
                  <a:lnTo>
                    <a:pt x="133546" y="104677"/>
                  </a:lnTo>
                  <a:cubicBezTo>
                    <a:pt x="134590" y="121933"/>
                    <a:pt x="127772" y="138243"/>
                    <a:pt x="114822" y="149627"/>
                  </a:cubicBezTo>
                  <a:lnTo>
                    <a:pt x="107580" y="147083"/>
                  </a:lnTo>
                  <a:cubicBezTo>
                    <a:pt x="103568" y="145648"/>
                    <a:pt x="100893" y="141864"/>
                    <a:pt x="100893" y="137623"/>
                  </a:cubicBezTo>
                  <a:lnTo>
                    <a:pt x="100893" y="124314"/>
                  </a:lnTo>
                  <a:cubicBezTo>
                    <a:pt x="104025" y="122488"/>
                    <a:pt x="106961" y="120302"/>
                    <a:pt x="109668" y="117725"/>
                  </a:cubicBezTo>
                  <a:cubicBezTo>
                    <a:pt x="118769" y="109048"/>
                    <a:pt x="123760" y="97338"/>
                    <a:pt x="123760" y="84779"/>
                  </a:cubicBezTo>
                  <a:lnTo>
                    <a:pt x="123760" y="58618"/>
                  </a:lnTo>
                  <a:cubicBezTo>
                    <a:pt x="123760" y="47919"/>
                    <a:pt x="115083" y="39209"/>
                    <a:pt x="104384" y="39209"/>
                  </a:cubicBezTo>
                  <a:lnTo>
                    <a:pt x="101089" y="39209"/>
                  </a:lnTo>
                  <a:cubicBezTo>
                    <a:pt x="99425" y="39209"/>
                    <a:pt x="98055" y="40579"/>
                    <a:pt x="98055" y="42275"/>
                  </a:cubicBezTo>
                  <a:cubicBezTo>
                    <a:pt x="98055" y="43972"/>
                    <a:pt x="99425" y="45342"/>
                    <a:pt x="101089" y="45342"/>
                  </a:cubicBezTo>
                  <a:lnTo>
                    <a:pt x="104384" y="45342"/>
                  </a:lnTo>
                  <a:cubicBezTo>
                    <a:pt x="111691" y="45342"/>
                    <a:pt x="117660" y="51311"/>
                    <a:pt x="117660" y="58618"/>
                  </a:cubicBezTo>
                  <a:lnTo>
                    <a:pt x="117660" y="65370"/>
                  </a:lnTo>
                  <a:lnTo>
                    <a:pt x="84747" y="65370"/>
                  </a:lnTo>
                  <a:cubicBezTo>
                    <a:pt x="83083" y="65370"/>
                    <a:pt x="81713" y="66740"/>
                    <a:pt x="81713" y="68436"/>
                  </a:cubicBezTo>
                  <a:lnTo>
                    <a:pt x="81713" y="68632"/>
                  </a:lnTo>
                  <a:lnTo>
                    <a:pt x="74732" y="68632"/>
                  </a:lnTo>
                  <a:lnTo>
                    <a:pt x="74732" y="68436"/>
                  </a:lnTo>
                  <a:cubicBezTo>
                    <a:pt x="74732" y="66740"/>
                    <a:pt x="73362" y="65370"/>
                    <a:pt x="71699" y="65370"/>
                  </a:cubicBezTo>
                  <a:lnTo>
                    <a:pt x="38785" y="65370"/>
                  </a:lnTo>
                  <a:lnTo>
                    <a:pt x="38785" y="58618"/>
                  </a:lnTo>
                  <a:cubicBezTo>
                    <a:pt x="38785" y="51311"/>
                    <a:pt x="44755" y="45342"/>
                    <a:pt x="52061" y="45342"/>
                  </a:cubicBezTo>
                  <a:lnTo>
                    <a:pt x="88041" y="45342"/>
                  </a:lnTo>
                  <a:cubicBezTo>
                    <a:pt x="89705" y="45342"/>
                    <a:pt x="91075" y="43972"/>
                    <a:pt x="91075" y="42275"/>
                  </a:cubicBezTo>
                  <a:cubicBezTo>
                    <a:pt x="91075" y="40579"/>
                    <a:pt x="89705" y="39209"/>
                    <a:pt x="88041" y="39209"/>
                  </a:cubicBezTo>
                  <a:lnTo>
                    <a:pt x="52061" y="39209"/>
                  </a:lnTo>
                  <a:cubicBezTo>
                    <a:pt x="41362" y="39209"/>
                    <a:pt x="32685" y="47919"/>
                    <a:pt x="32685" y="58618"/>
                  </a:cubicBezTo>
                  <a:lnTo>
                    <a:pt x="32685" y="83572"/>
                  </a:lnTo>
                  <a:cubicBezTo>
                    <a:pt x="32685" y="95478"/>
                    <a:pt x="37089" y="106863"/>
                    <a:pt x="45113" y="115637"/>
                  </a:cubicBezTo>
                  <a:cubicBezTo>
                    <a:pt x="48212" y="119030"/>
                    <a:pt x="51735" y="121868"/>
                    <a:pt x="55552" y="124119"/>
                  </a:cubicBezTo>
                  <a:lnTo>
                    <a:pt x="55552" y="137623"/>
                  </a:lnTo>
                  <a:cubicBezTo>
                    <a:pt x="55552" y="141864"/>
                    <a:pt x="52877" y="145648"/>
                    <a:pt x="48865" y="147083"/>
                  </a:cubicBezTo>
                  <a:lnTo>
                    <a:pt x="41623" y="149627"/>
                  </a:lnTo>
                  <a:cubicBezTo>
                    <a:pt x="28673" y="138243"/>
                    <a:pt x="21855" y="121933"/>
                    <a:pt x="22899" y="104677"/>
                  </a:cubicBezTo>
                  <a:lnTo>
                    <a:pt x="25835" y="55454"/>
                  </a:lnTo>
                  <a:cubicBezTo>
                    <a:pt x="27499" y="27792"/>
                    <a:pt x="50528" y="6133"/>
                    <a:pt x="78223" y="6133"/>
                  </a:cubicBezTo>
                  <a:close/>
                  <a:moveTo>
                    <a:pt x="78223" y="0"/>
                  </a:moveTo>
                  <a:cubicBezTo>
                    <a:pt x="47266" y="0"/>
                    <a:pt x="21594" y="24204"/>
                    <a:pt x="19735" y="55062"/>
                  </a:cubicBezTo>
                  <a:lnTo>
                    <a:pt x="16799" y="104318"/>
                  </a:lnTo>
                  <a:cubicBezTo>
                    <a:pt x="16180" y="114235"/>
                    <a:pt x="17908" y="123825"/>
                    <a:pt x="21888" y="132828"/>
                  </a:cubicBezTo>
                  <a:cubicBezTo>
                    <a:pt x="25020" y="139939"/>
                    <a:pt x="29554" y="146463"/>
                    <a:pt x="35132" y="151911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3342"/>
                    <a:pt x="10536" y="167079"/>
                    <a:pt x="17158" y="164763"/>
                  </a:cubicBezTo>
                  <a:lnTo>
                    <a:pt x="31119" y="159837"/>
                  </a:lnTo>
                  <a:cubicBezTo>
                    <a:pt x="35099" y="164404"/>
                    <a:pt x="50333" y="180681"/>
                    <a:pt x="73264" y="190630"/>
                  </a:cubicBezTo>
                  <a:cubicBezTo>
                    <a:pt x="74830" y="191316"/>
                    <a:pt x="76526" y="191674"/>
                    <a:pt x="78223" y="191674"/>
                  </a:cubicBezTo>
                  <a:cubicBezTo>
                    <a:pt x="79919" y="191674"/>
                    <a:pt x="81615" y="191316"/>
                    <a:pt x="83181" y="190630"/>
                  </a:cubicBezTo>
                  <a:cubicBezTo>
                    <a:pt x="91042" y="187205"/>
                    <a:pt x="98806" y="182704"/>
                    <a:pt x="106178" y="177224"/>
                  </a:cubicBezTo>
                  <a:cubicBezTo>
                    <a:pt x="107548" y="176213"/>
                    <a:pt x="107841" y="174288"/>
                    <a:pt x="106830" y="172951"/>
                  </a:cubicBezTo>
                  <a:cubicBezTo>
                    <a:pt x="106225" y="172131"/>
                    <a:pt x="105293" y="171696"/>
                    <a:pt x="104355" y="171696"/>
                  </a:cubicBezTo>
                  <a:cubicBezTo>
                    <a:pt x="103726" y="171696"/>
                    <a:pt x="103094" y="171892"/>
                    <a:pt x="102557" y="172298"/>
                  </a:cubicBezTo>
                  <a:cubicBezTo>
                    <a:pt x="95511" y="177517"/>
                    <a:pt x="88204" y="181791"/>
                    <a:pt x="80767" y="185020"/>
                  </a:cubicBezTo>
                  <a:cubicBezTo>
                    <a:pt x="79951" y="185362"/>
                    <a:pt x="79087" y="185534"/>
                    <a:pt x="78223" y="185534"/>
                  </a:cubicBezTo>
                  <a:cubicBezTo>
                    <a:pt x="77358" y="185534"/>
                    <a:pt x="76494" y="185362"/>
                    <a:pt x="75678" y="185020"/>
                  </a:cubicBezTo>
                  <a:cubicBezTo>
                    <a:pt x="56530" y="176702"/>
                    <a:pt x="42797" y="163393"/>
                    <a:pt x="37382" y="157619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152"/>
                  </a:lnTo>
                  <a:cubicBezTo>
                    <a:pt x="66218" y="128979"/>
                    <a:pt x="71046" y="130023"/>
                    <a:pt x="76037" y="130284"/>
                  </a:cubicBezTo>
                  <a:cubicBezTo>
                    <a:pt x="76755" y="130316"/>
                    <a:pt x="77505" y="130316"/>
                    <a:pt x="78255" y="130316"/>
                  </a:cubicBezTo>
                  <a:cubicBezTo>
                    <a:pt x="83996" y="130316"/>
                    <a:pt x="89574" y="129273"/>
                    <a:pt x="94761" y="127250"/>
                  </a:cubicBezTo>
                  <a:lnTo>
                    <a:pt x="94761" y="137623"/>
                  </a:lnTo>
                  <a:cubicBezTo>
                    <a:pt x="94761" y="144441"/>
                    <a:pt x="99099" y="150573"/>
                    <a:pt x="105525" y="152824"/>
                  </a:cubicBezTo>
                  <a:lnTo>
                    <a:pt x="119063" y="157619"/>
                  </a:lnTo>
                  <a:cubicBezTo>
                    <a:pt x="117497" y="159283"/>
                    <a:pt x="115246" y="161599"/>
                    <a:pt x="112376" y="164241"/>
                  </a:cubicBezTo>
                  <a:cubicBezTo>
                    <a:pt x="111136" y="165350"/>
                    <a:pt x="111038" y="167307"/>
                    <a:pt x="112180" y="168547"/>
                  </a:cubicBezTo>
                  <a:cubicBezTo>
                    <a:pt x="112767" y="169199"/>
                    <a:pt x="113615" y="169558"/>
                    <a:pt x="114431" y="169558"/>
                  </a:cubicBezTo>
                  <a:cubicBezTo>
                    <a:pt x="115181" y="169558"/>
                    <a:pt x="115899" y="169297"/>
                    <a:pt x="116486" y="168743"/>
                  </a:cubicBezTo>
                  <a:cubicBezTo>
                    <a:pt x="120857" y="164763"/>
                    <a:pt x="123858" y="161501"/>
                    <a:pt x="125326" y="159805"/>
                  </a:cubicBezTo>
                  <a:lnTo>
                    <a:pt x="139287" y="164763"/>
                  </a:lnTo>
                  <a:cubicBezTo>
                    <a:pt x="145909" y="167079"/>
                    <a:pt x="150345" y="173342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21313" y="151911"/>
                  </a:lnTo>
                  <a:cubicBezTo>
                    <a:pt x="126891" y="146431"/>
                    <a:pt x="131458" y="139874"/>
                    <a:pt x="134590" y="132763"/>
                  </a:cubicBezTo>
                  <a:cubicBezTo>
                    <a:pt x="138537" y="123760"/>
                    <a:pt x="140266" y="114202"/>
                    <a:pt x="139646" y="104318"/>
                  </a:cubicBezTo>
                  <a:lnTo>
                    <a:pt x="136710" y="55062"/>
                  </a:lnTo>
                  <a:cubicBezTo>
                    <a:pt x="134851" y="24204"/>
                    <a:pt x="109179" y="0"/>
                    <a:pt x="78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470750" y="2689600"/>
              <a:ext cx="658925" cy="234775"/>
            </a:xfrm>
            <a:custGeom>
              <a:avLst/>
              <a:gdLst/>
              <a:ahLst/>
              <a:cxnLst/>
              <a:rect l="l" t="t" r="r" b="b"/>
              <a:pathLst>
                <a:path w="26357" h="9391" extrusionOk="0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143725" y="1586425"/>
              <a:ext cx="332750" cy="193825"/>
            </a:xfrm>
            <a:custGeom>
              <a:avLst/>
              <a:gdLst/>
              <a:ahLst/>
              <a:cxnLst/>
              <a:rect l="l" t="t" r="r" b="b"/>
              <a:pathLst>
                <a:path w="13310" h="7753" extrusionOk="0">
                  <a:moveTo>
                    <a:pt x="9892" y="0"/>
                  </a:moveTo>
                  <a:cubicBezTo>
                    <a:pt x="9652" y="0"/>
                    <a:pt x="9409" y="28"/>
                    <a:pt x="9167" y="86"/>
                  </a:cubicBezTo>
                  <a:lnTo>
                    <a:pt x="2643" y="1717"/>
                  </a:lnTo>
                  <a:cubicBezTo>
                    <a:pt x="1012" y="2142"/>
                    <a:pt x="1" y="3805"/>
                    <a:pt x="425" y="5436"/>
                  </a:cubicBezTo>
                  <a:cubicBezTo>
                    <a:pt x="751" y="6839"/>
                    <a:pt x="2023" y="7752"/>
                    <a:pt x="3393" y="7752"/>
                  </a:cubicBezTo>
                  <a:cubicBezTo>
                    <a:pt x="3621" y="7752"/>
                    <a:pt x="3882" y="7720"/>
                    <a:pt x="4111" y="7654"/>
                  </a:cubicBezTo>
                  <a:lnTo>
                    <a:pt x="10667" y="6023"/>
                  </a:lnTo>
                  <a:cubicBezTo>
                    <a:pt x="12298" y="5599"/>
                    <a:pt x="13309" y="3968"/>
                    <a:pt x="12885" y="2305"/>
                  </a:cubicBezTo>
                  <a:cubicBezTo>
                    <a:pt x="12524" y="916"/>
                    <a:pt x="11265" y="0"/>
                    <a:pt x="9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4124775" y="1586425"/>
              <a:ext cx="331925" cy="193825"/>
            </a:xfrm>
            <a:custGeom>
              <a:avLst/>
              <a:gdLst/>
              <a:ahLst/>
              <a:cxnLst/>
              <a:rect l="l" t="t" r="r" b="b"/>
              <a:pathLst>
                <a:path w="13277" h="7753" extrusionOk="0">
                  <a:moveTo>
                    <a:pt x="3385" y="0"/>
                  </a:moveTo>
                  <a:cubicBezTo>
                    <a:pt x="2012" y="0"/>
                    <a:pt x="753" y="916"/>
                    <a:pt x="392" y="2305"/>
                  </a:cubicBezTo>
                  <a:cubicBezTo>
                    <a:pt x="0" y="3968"/>
                    <a:pt x="979" y="5599"/>
                    <a:pt x="2610" y="6023"/>
                  </a:cubicBezTo>
                  <a:lnTo>
                    <a:pt x="9166" y="7654"/>
                  </a:lnTo>
                  <a:cubicBezTo>
                    <a:pt x="9395" y="7720"/>
                    <a:pt x="9656" y="7752"/>
                    <a:pt x="9884" y="7752"/>
                  </a:cubicBezTo>
                  <a:cubicBezTo>
                    <a:pt x="11254" y="7752"/>
                    <a:pt x="12526" y="6839"/>
                    <a:pt x="12853" y="5436"/>
                  </a:cubicBezTo>
                  <a:cubicBezTo>
                    <a:pt x="13277" y="3805"/>
                    <a:pt x="12265" y="2142"/>
                    <a:pt x="10634" y="1717"/>
                  </a:cubicBezTo>
                  <a:lnTo>
                    <a:pt x="4110" y="86"/>
                  </a:lnTo>
                  <a:cubicBezTo>
                    <a:pt x="3868" y="28"/>
                    <a:pt x="3625" y="0"/>
                    <a:pt x="33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1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1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1" grpId="0"/>
      <p:bldP spid="1134" grpId="0" animBg="1"/>
      <p:bldP spid="1139" grpId="0"/>
      <p:bldP spid="1141" grpId="0" animBg="1"/>
      <p:bldP spid="1142" grpId="0" animBg="1"/>
      <p:bldP spid="1143" grpId="0" animBg="1"/>
      <p:bldP spid="1144" grpId="0" animBg="1"/>
      <p:bldP spid="1145" grpId="0" animBg="1"/>
      <p:bldP spid="1146" grpId="0" animBg="1"/>
      <p:bldP spid="1147" grpId="0" animBg="1"/>
      <p:bldP spid="1148" grpId="0" animBg="1"/>
      <p:bldP spid="10" grpId="0" animBg="1"/>
      <p:bldP spid="11" grpId="0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4" grpId="0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43"/>
          <p:cNvSpPr txBox="1"/>
          <p:nvPr/>
        </p:nvSpPr>
        <p:spPr>
          <a:xfrm>
            <a:off x="819205" y="2134276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1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2" name="Google Shape;1752;p43"/>
          <p:cNvSpPr txBox="1"/>
          <p:nvPr/>
        </p:nvSpPr>
        <p:spPr>
          <a:xfrm>
            <a:off x="551109" y="2571750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met with group members.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Planed what we are going to </a:t>
            </a:r>
            <a:r>
              <a:rPr lang="en-GB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do,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 and we made a brainstorm.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all made flowchart by </a:t>
            </a:r>
            <a:r>
              <a:rPr lang="en-U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ourselves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 and </a:t>
            </a:r>
            <a:r>
              <a:rPr lang="en-U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combined with each other.</a:t>
            </a:r>
            <a:endParaRPr lang="es"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757" name="Google Shape;1757;p43"/>
          <p:cNvSpPr txBox="1"/>
          <p:nvPr/>
        </p:nvSpPr>
        <p:spPr>
          <a:xfrm>
            <a:off x="7195500" y="2081214"/>
            <a:ext cx="910986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4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59" name="Google Shape;1759;p43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SCHEDULING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60" name="Google Shape;1760;p43"/>
          <p:cNvGrpSpPr/>
          <p:nvPr/>
        </p:nvGrpSpPr>
        <p:grpSpPr>
          <a:xfrm>
            <a:off x="-10998" y="1298763"/>
            <a:ext cx="9144074" cy="780193"/>
            <a:chOff x="238125" y="2163800"/>
            <a:chExt cx="7200625" cy="614373"/>
          </a:xfrm>
          <a:solidFill>
            <a:srgbClr val="CCFF33"/>
          </a:solidFill>
        </p:grpSpPr>
        <p:sp>
          <p:nvSpPr>
            <p:cNvPr id="1761" name="Google Shape;1761;p43"/>
            <p:cNvSpPr/>
            <p:nvPr/>
          </p:nvSpPr>
          <p:spPr>
            <a:xfrm>
              <a:off x="238125" y="2163800"/>
              <a:ext cx="7200625" cy="455725"/>
            </a:xfrm>
            <a:custGeom>
              <a:avLst/>
              <a:gdLst/>
              <a:ahLst/>
              <a:cxnLst/>
              <a:rect l="l" t="t" r="r" b="b"/>
              <a:pathLst>
                <a:path w="288025" h="18229" extrusionOk="0">
                  <a:moveTo>
                    <a:pt x="81677" y="0"/>
                  </a:moveTo>
                  <a:lnTo>
                    <a:pt x="73033" y="18086"/>
                  </a:lnTo>
                  <a:lnTo>
                    <a:pt x="0" y="18086"/>
                  </a:lnTo>
                  <a:lnTo>
                    <a:pt x="0" y="18228"/>
                  </a:lnTo>
                  <a:lnTo>
                    <a:pt x="73116" y="18228"/>
                  </a:lnTo>
                  <a:lnTo>
                    <a:pt x="81772" y="155"/>
                  </a:lnTo>
                  <a:lnTo>
                    <a:pt x="193119" y="155"/>
                  </a:lnTo>
                  <a:lnTo>
                    <a:pt x="202299" y="18193"/>
                  </a:lnTo>
                  <a:lnTo>
                    <a:pt x="202311" y="18228"/>
                  </a:lnTo>
                  <a:lnTo>
                    <a:pt x="288024" y="18228"/>
                  </a:lnTo>
                  <a:lnTo>
                    <a:pt x="288024" y="18086"/>
                  </a:lnTo>
                  <a:lnTo>
                    <a:pt x="202406" y="18086"/>
                  </a:lnTo>
                  <a:lnTo>
                    <a:pt x="193227" y="36"/>
                  </a:lnTo>
                  <a:lnTo>
                    <a:pt x="193203" y="0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181807" y="2679023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86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2853837" y="2221074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1" y="0"/>
                  </a:moveTo>
                  <a:lnTo>
                    <a:pt x="2287" y="3953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4376337" y="2217692"/>
              <a:ext cx="114325" cy="98825"/>
            </a:xfrm>
            <a:custGeom>
              <a:avLst/>
              <a:gdLst/>
              <a:ahLst/>
              <a:cxnLst/>
              <a:rect l="l" t="t" r="r" b="b"/>
              <a:pathLst>
                <a:path w="4573" h="3953" extrusionOk="0">
                  <a:moveTo>
                    <a:pt x="0" y="0"/>
                  </a:moveTo>
                  <a:lnTo>
                    <a:pt x="2286" y="3953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6213798" y="2672276"/>
              <a:ext cx="114025" cy="99150"/>
            </a:xfrm>
            <a:custGeom>
              <a:avLst/>
              <a:gdLst/>
              <a:ahLst/>
              <a:cxnLst/>
              <a:rect l="l" t="t" r="r" b="b"/>
              <a:pathLst>
                <a:path w="4561" h="3966" extrusionOk="0">
                  <a:moveTo>
                    <a:pt x="0" y="1"/>
                  </a:moveTo>
                  <a:lnTo>
                    <a:pt x="2274" y="3965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1751;p43">
            <a:extLst>
              <a:ext uri="{FF2B5EF4-FFF2-40B4-BE49-F238E27FC236}">
                <a16:creationId xmlns:a16="http://schemas.microsoft.com/office/drawing/2014/main" id="{CBA9430E-A6E8-E411-8714-1FA2CDD478CC}"/>
              </a:ext>
            </a:extLst>
          </p:cNvPr>
          <p:cNvSpPr txBox="1"/>
          <p:nvPr/>
        </p:nvSpPr>
        <p:spPr>
          <a:xfrm>
            <a:off x="2942706" y="1521495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2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" name="Google Shape;1751;p43">
            <a:extLst>
              <a:ext uri="{FF2B5EF4-FFF2-40B4-BE49-F238E27FC236}">
                <a16:creationId xmlns:a16="http://schemas.microsoft.com/office/drawing/2014/main" id="{C01489C5-4B5A-2EF6-9B00-088B53998868}"/>
              </a:ext>
            </a:extLst>
          </p:cNvPr>
          <p:cNvSpPr txBox="1"/>
          <p:nvPr/>
        </p:nvSpPr>
        <p:spPr>
          <a:xfrm>
            <a:off x="4876129" y="1521495"/>
            <a:ext cx="881158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WEEK 3</a:t>
            </a:r>
            <a:endParaRPr sz="24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" name="Google Shape;1752;p43">
            <a:extLst>
              <a:ext uri="{FF2B5EF4-FFF2-40B4-BE49-F238E27FC236}">
                <a16:creationId xmlns:a16="http://schemas.microsoft.com/office/drawing/2014/main" id="{607B9B8E-3242-5BCE-B1A7-C0822D60A85D}"/>
              </a:ext>
            </a:extLst>
          </p:cNvPr>
          <p:cNvSpPr txBox="1"/>
          <p:nvPr/>
        </p:nvSpPr>
        <p:spPr>
          <a:xfrm>
            <a:off x="2431189" y="2043029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decided to divide first part of the code by three. 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code one by one and sum all of them.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wrote a mid report.</a:t>
            </a:r>
          </a:p>
        </p:txBody>
      </p:sp>
      <p:sp>
        <p:nvSpPr>
          <p:cNvPr id="5" name="Google Shape;1752;p43">
            <a:extLst>
              <a:ext uri="{FF2B5EF4-FFF2-40B4-BE49-F238E27FC236}">
                <a16:creationId xmlns:a16="http://schemas.microsoft.com/office/drawing/2014/main" id="{3487C70F-322D-DB6A-9ABC-B477C7248BE2}"/>
              </a:ext>
            </a:extLst>
          </p:cNvPr>
          <p:cNvSpPr txBox="1"/>
          <p:nvPr/>
        </p:nvSpPr>
        <p:spPr>
          <a:xfrm>
            <a:off x="4383860" y="2016000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already made a main flowchart so we tried to wrote the code by ourselves.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choose the best code in our codes.</a:t>
            </a:r>
          </a:p>
        </p:txBody>
      </p:sp>
      <p:sp>
        <p:nvSpPr>
          <p:cNvPr id="6" name="Google Shape;1752;p43">
            <a:extLst>
              <a:ext uri="{FF2B5EF4-FFF2-40B4-BE49-F238E27FC236}">
                <a16:creationId xmlns:a16="http://schemas.microsoft.com/office/drawing/2014/main" id="{867B0FF9-519E-B620-1CA9-8A1EB6E1B8A0}"/>
              </a:ext>
            </a:extLst>
          </p:cNvPr>
          <p:cNvSpPr txBox="1"/>
          <p:nvPr/>
        </p:nvSpPr>
        <p:spPr>
          <a:xfrm>
            <a:off x="6644470" y="2567292"/>
            <a:ext cx="2010878" cy="115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made powerpoint presentation and a game poster.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Clr>
                <a:schemeClr val="bg1"/>
              </a:buClr>
              <a:buFont typeface="Source Code Pro Light" panose="020B0409030403020204" pitchFamily="49" charset="0"/>
              <a:buChar char="-"/>
            </a:pP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We wrote final report.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0FB6ED2-532C-22EC-2E9B-25308024DBB6}"/>
              </a:ext>
            </a:extLst>
          </p:cNvPr>
          <p:cNvGrpSpPr/>
          <p:nvPr/>
        </p:nvGrpSpPr>
        <p:grpSpPr>
          <a:xfrm>
            <a:off x="6688519" y="397439"/>
            <a:ext cx="1790981" cy="1289064"/>
            <a:chOff x="4340464" y="3717203"/>
            <a:chExt cx="1790981" cy="1289064"/>
          </a:xfrm>
        </p:grpSpPr>
        <p:pic>
          <p:nvPicPr>
            <p:cNvPr id="4098" name="Picture 2" descr="Anyone remember that 2 hour long Daft Punk music video called Tron: Legacy?  - GIF on Imgur">
              <a:extLst>
                <a:ext uri="{FF2B5EF4-FFF2-40B4-BE49-F238E27FC236}">
                  <a16:creationId xmlns:a16="http://schemas.microsoft.com/office/drawing/2014/main" id="{43900298-12C0-3805-6CCC-BFD0C082F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5084" y="3806852"/>
              <a:ext cx="1578067" cy="1127191"/>
            </a:xfrm>
            <a:prstGeom prst="round2DiagRect">
              <a:avLst>
                <a:gd name="adj1" fmla="val 16667"/>
                <a:gd name="adj2" fmla="val 22252"/>
              </a:avLst>
            </a:prstGeom>
            <a:ln w="88900" cap="sq">
              <a:noFill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Google Shape;1142;p37">
              <a:extLst>
                <a:ext uri="{FF2B5EF4-FFF2-40B4-BE49-F238E27FC236}">
                  <a16:creationId xmlns:a16="http://schemas.microsoft.com/office/drawing/2014/main" id="{58F62F93-80B6-B8BB-5752-C577BA374BCB}"/>
                </a:ext>
              </a:extLst>
            </p:cNvPr>
            <p:cNvSpPr/>
            <p:nvPr/>
          </p:nvSpPr>
          <p:spPr>
            <a:xfrm>
              <a:off x="5548327" y="3717203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143;p37">
              <a:extLst>
                <a:ext uri="{FF2B5EF4-FFF2-40B4-BE49-F238E27FC236}">
                  <a16:creationId xmlns:a16="http://schemas.microsoft.com/office/drawing/2014/main" id="{AF7860DC-07FF-DAA4-29FD-6D0A3035793C}"/>
                </a:ext>
              </a:extLst>
            </p:cNvPr>
            <p:cNvSpPr/>
            <p:nvPr/>
          </p:nvSpPr>
          <p:spPr>
            <a:xfrm flipH="1">
              <a:off x="5548327" y="4661575"/>
              <a:ext cx="583118" cy="344692"/>
            </a:xfrm>
            <a:custGeom>
              <a:avLst/>
              <a:gdLst/>
              <a:ahLst/>
              <a:cxnLst/>
              <a:rect l="l" t="t" r="r" b="b"/>
              <a:pathLst>
                <a:path w="12610" h="7454" extrusionOk="0">
                  <a:moveTo>
                    <a:pt x="1" y="1"/>
                  </a:moveTo>
                  <a:lnTo>
                    <a:pt x="1" y="4215"/>
                  </a:lnTo>
                  <a:lnTo>
                    <a:pt x="3227" y="7454"/>
                  </a:lnTo>
                  <a:lnTo>
                    <a:pt x="12609" y="7454"/>
                  </a:lnTo>
                  <a:lnTo>
                    <a:pt x="12609" y="7251"/>
                  </a:lnTo>
                  <a:lnTo>
                    <a:pt x="3311" y="7251"/>
                  </a:lnTo>
                  <a:lnTo>
                    <a:pt x="203" y="413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42;p37">
              <a:extLst>
                <a:ext uri="{FF2B5EF4-FFF2-40B4-BE49-F238E27FC236}">
                  <a16:creationId xmlns:a16="http://schemas.microsoft.com/office/drawing/2014/main" id="{112D1FFA-1B30-6014-98AB-938B24748C48}"/>
                </a:ext>
              </a:extLst>
            </p:cNvPr>
            <p:cNvSpPr/>
            <p:nvPr/>
          </p:nvSpPr>
          <p:spPr>
            <a:xfrm flipH="1">
              <a:off x="4340464" y="3717203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42;p37">
              <a:extLst>
                <a:ext uri="{FF2B5EF4-FFF2-40B4-BE49-F238E27FC236}">
                  <a16:creationId xmlns:a16="http://schemas.microsoft.com/office/drawing/2014/main" id="{38674D17-42B4-9FFE-6DD9-6C9E5E8CAFAA}"/>
                </a:ext>
              </a:extLst>
            </p:cNvPr>
            <p:cNvSpPr/>
            <p:nvPr/>
          </p:nvSpPr>
          <p:spPr>
            <a:xfrm flipH="1" flipV="1">
              <a:off x="4340465" y="4661575"/>
              <a:ext cx="582517" cy="344692"/>
            </a:xfrm>
            <a:custGeom>
              <a:avLst/>
              <a:gdLst/>
              <a:ahLst/>
              <a:cxnLst/>
              <a:rect l="l" t="t" r="r" b="b"/>
              <a:pathLst>
                <a:path w="12597" h="7454" extrusionOk="0">
                  <a:moveTo>
                    <a:pt x="0" y="0"/>
                  </a:moveTo>
                  <a:lnTo>
                    <a:pt x="0" y="191"/>
                  </a:lnTo>
                  <a:lnTo>
                    <a:pt x="9287" y="191"/>
                  </a:lnTo>
                  <a:lnTo>
                    <a:pt x="12395" y="3310"/>
                  </a:lnTo>
                  <a:lnTo>
                    <a:pt x="12395" y="7453"/>
                  </a:lnTo>
                  <a:lnTo>
                    <a:pt x="12597" y="7453"/>
                  </a:lnTo>
                  <a:lnTo>
                    <a:pt x="12597" y="3227"/>
                  </a:lnTo>
                  <a:lnTo>
                    <a:pt x="9370" y="0"/>
                  </a:lnTo>
                  <a:close/>
                </a:path>
              </a:pathLst>
            </a:custGeom>
            <a:solidFill>
              <a:srgbClr val="00FFFF"/>
            </a:solidFill>
            <a:ln>
              <a:solidFill>
                <a:srgbClr val="00FFF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1" grpId="0" build="p"/>
      <p:bldP spid="1752" grpId="0" uiExpand="1" build="p"/>
      <p:bldP spid="1757" grpId="0"/>
      <p:bldP spid="1759" grpId="0"/>
      <p:bldP spid="2" grpId="0" build="p"/>
      <p:bldP spid="3" grpId="0" build="p"/>
      <p:bldP spid="4" grpId="0" uiExpand="1" build="p"/>
      <p:bldP spid="5" grpId="0" uiExpand="1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>
            <a:spLocks noGrp="1"/>
          </p:cNvSpPr>
          <p:nvPr>
            <p:ph type="ctrTitle"/>
          </p:nvPr>
        </p:nvSpPr>
        <p:spPr>
          <a:xfrm>
            <a:off x="1026473" y="224717"/>
            <a:ext cx="2472375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COMPLETED TASKS</a:t>
            </a:r>
            <a:endParaRPr lang="en-US" sz="30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>
            <a:spLocks noGrp="1"/>
          </p:cNvSpPr>
          <p:nvPr>
            <p:ph type="subTitle" idx="1"/>
          </p:nvPr>
        </p:nvSpPr>
        <p:spPr>
          <a:xfrm>
            <a:off x="691560" y="833565"/>
            <a:ext cx="3142200" cy="2385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Getting coordinates from user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Showing coordinate table and on that table showing players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Assign set and health variables randomly to opponents.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Calculating distance, comparing assigned sets and calculating scores.</a:t>
            </a: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rgbClr val="00FFFF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3F3F3"/>
                </a:solidFill>
              </a:rPr>
              <a:t>Showing rounds, scores and winners.</a:t>
            </a:r>
          </a:p>
        </p:txBody>
      </p:sp>
      <p:sp>
        <p:nvSpPr>
          <p:cNvPr id="633" name="Google Shape;633;p29"/>
          <p:cNvSpPr txBox="1">
            <a:spLocks noGrp="1"/>
          </p:cNvSpPr>
          <p:nvPr>
            <p:ph type="subTitle" idx="2"/>
          </p:nvPr>
        </p:nvSpPr>
        <p:spPr>
          <a:xfrm>
            <a:off x="5386200" y="2849252"/>
            <a:ext cx="2694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3F3F3"/>
                </a:solidFill>
              </a:rPr>
              <a:t>There is no incomplete tasks because we found a solution for all our problems, we add improvements to our code. </a:t>
            </a:r>
            <a:endParaRPr dirty="0"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>
            <a:spLocks noGrp="1"/>
          </p:cNvSpPr>
          <p:nvPr>
            <p:ph type="ctrTitle" idx="3"/>
          </p:nvPr>
        </p:nvSpPr>
        <p:spPr>
          <a:xfrm>
            <a:off x="5844600" y="1850075"/>
            <a:ext cx="22362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Teko" panose="020B0604020202020204" charset="0"/>
                <a:cs typeface="Teko" panose="020B0604020202020204" charset="0"/>
              </a:rPr>
              <a:t>INCOMPLETE TASKS</a:t>
            </a:r>
            <a:endParaRPr lang="en-US" sz="30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0" y="735753"/>
            <a:ext cx="9144000" cy="365506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avLst/>
              <a:gdLst/>
              <a:ahLst/>
              <a:cxnLst/>
              <a:rect l="l" t="t" r="r" b="b"/>
              <a:pathLst>
                <a:path w="281533" h="103675" fill="none" extrusionOk="0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00FFFF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CCFF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152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1" grpId="0"/>
      <p:bldP spid="632" grpId="0" build="p"/>
      <p:bldP spid="633" grpId="0" build="p"/>
      <p:bldP spid="6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4321758" y="2922690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Monkey Type</a:t>
            </a:r>
            <a:endParaRPr sz="18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4" name="Google Shape;724;p33"/>
          <p:cNvSpPr txBox="1"/>
          <p:nvPr/>
        </p:nvSpPr>
        <p:spPr>
          <a:xfrm>
            <a:off x="4334956" y="4293311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Theme</a:t>
            </a:r>
            <a:endParaRPr sz="18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5" name="Google Shape;725;p33"/>
          <p:cNvSpPr txBox="1"/>
          <p:nvPr/>
        </p:nvSpPr>
        <p:spPr>
          <a:xfrm>
            <a:off x="4326806" y="3628594"/>
            <a:ext cx="1054309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Console Colors</a:t>
            </a:r>
            <a:endParaRPr sz="18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726" name="Google Shape;726;p33"/>
          <p:cNvSpPr txBox="1"/>
          <p:nvPr/>
        </p:nvSpPr>
        <p:spPr>
          <a:xfrm>
            <a:off x="5309357" y="2864361"/>
            <a:ext cx="24036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monkey typing in our code because we want to our code work correctly.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309357" y="3559736"/>
            <a:ext cx="24544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color to opponents by getting sets because we want to be colorful.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309357" y="4213647"/>
            <a:ext cx="25179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Cascadia Code Light" panose="020B0609020000020004" pitchFamily="49" charset="0"/>
                <a:ea typeface="Source Code Pro Light"/>
                <a:cs typeface="Cascadia Code Light" panose="020B0609020000020004" pitchFamily="49" charset="0"/>
                <a:sym typeface="Source Code Pro Light"/>
              </a:rPr>
              <a:t>We add a theme and a little bit story to our game becasue we want to be more playable game.</a:t>
            </a:r>
            <a:endParaRPr sz="1000" dirty="0">
              <a:solidFill>
                <a:srgbClr val="F3F3F3"/>
              </a:solidFill>
              <a:latin typeface="Cascadia Code Light" panose="020B0609020000020004" pitchFamily="49" charset="0"/>
              <a:ea typeface="Source Code Pro Light"/>
              <a:cs typeface="Cascadia Code Light" panose="020B0609020000020004" pitchFamily="49" charset="0"/>
              <a:sym typeface="Source Code Pro Light"/>
            </a:endParaRPr>
          </a:p>
        </p:txBody>
      </p:sp>
      <p:sp>
        <p:nvSpPr>
          <p:cNvPr id="729" name="Google Shape;729;p33"/>
          <p:cNvSpPr txBox="1">
            <a:spLocks noGrp="1"/>
          </p:cNvSpPr>
          <p:nvPr>
            <p:ph type="ctrTitle"/>
          </p:nvPr>
        </p:nvSpPr>
        <p:spPr>
          <a:xfrm>
            <a:off x="2208408" y="-3798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ADDITIONAL IMPROVEMENTS</a:t>
            </a: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793952" y="1160709"/>
            <a:ext cx="3675432" cy="3405599"/>
            <a:chOff x="985625" y="238500"/>
            <a:chExt cx="5643225" cy="5228925"/>
          </a:xfrm>
          <a:solidFill>
            <a:srgbClr val="00FFFF"/>
          </a:solidFill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avLst/>
              <a:gdLst/>
              <a:ahLst/>
              <a:cxnLst/>
              <a:rect l="l" t="t" r="r" b="b"/>
              <a:pathLst>
                <a:path w="9440" h="9804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avLst/>
              <a:gdLst/>
              <a:ahLst/>
              <a:cxnLst/>
              <a:rect l="l" t="t" r="r" b="b"/>
              <a:pathLst>
                <a:path w="8099" h="4958" extrusionOk="0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avLst/>
              <a:gdLst/>
              <a:ahLst/>
              <a:cxnLst/>
              <a:rect l="l" t="t" r="r" b="b"/>
              <a:pathLst>
                <a:path w="5210" h="5368" extrusionOk="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avLst/>
              <a:gdLst/>
              <a:ahLst/>
              <a:cxnLst/>
              <a:rect l="l" t="t" r="r" b="b"/>
              <a:pathLst>
                <a:path w="20395" h="8888" extrusionOk="0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avLst/>
              <a:gdLst/>
              <a:ahLst/>
              <a:cxnLst/>
              <a:rect l="l" t="t" r="r" b="b"/>
              <a:pathLst>
                <a:path w="4358" h="4152" extrusionOk="0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avLst/>
              <a:gdLst/>
              <a:ahLst/>
              <a:cxnLst/>
              <a:rect l="l" t="t" r="r" b="b"/>
              <a:pathLst>
                <a:path w="3711" h="4484" extrusionOk="0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avLst/>
              <a:gdLst/>
              <a:ahLst/>
              <a:cxnLst/>
              <a:rect l="l" t="t" r="r" b="b"/>
              <a:pathLst>
                <a:path w="7372" h="5747" extrusionOk="0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avLst/>
              <a:gdLst/>
              <a:ahLst/>
              <a:cxnLst/>
              <a:rect l="l" t="t" r="r" b="b"/>
              <a:pathLst>
                <a:path w="6963" h="6094" extrusionOk="0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avLst/>
              <a:gdLst/>
              <a:ahLst/>
              <a:cxnLst/>
              <a:rect l="l" t="t" r="r" b="b"/>
              <a:pathLst>
                <a:path w="8841" h="1690" extrusionOk="0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avLst/>
              <a:gdLst/>
              <a:ahLst/>
              <a:cxnLst/>
              <a:rect l="l" t="t" r="r" b="b"/>
              <a:pathLst>
                <a:path w="5431" h="3521" extrusionOk="0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avLst/>
              <a:gdLst/>
              <a:ahLst/>
              <a:cxnLst/>
              <a:rect l="l" t="t" r="r" b="b"/>
              <a:pathLst>
                <a:path w="3710" h="2337" extrusionOk="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avLst/>
              <a:gdLst/>
              <a:ahLst/>
              <a:cxnLst/>
              <a:rect l="l" t="t" r="r" b="b"/>
              <a:pathLst>
                <a:path w="3332" h="3631" extrusionOk="0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avLst/>
              <a:gdLst/>
              <a:ahLst/>
              <a:cxnLst/>
              <a:rect l="l" t="t" r="r" b="b"/>
              <a:pathLst>
                <a:path w="3569" h="3553" extrusionOk="0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avLst/>
              <a:gdLst/>
              <a:ahLst/>
              <a:cxnLst/>
              <a:rect l="l" t="t" r="r" b="b"/>
              <a:pathLst>
                <a:path w="3095" h="3584" extrusionOk="0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avLst/>
              <a:gdLst/>
              <a:ahLst/>
              <a:cxnLst/>
              <a:rect l="l" t="t" r="r" b="b"/>
              <a:pathLst>
                <a:path w="3016" h="3584" extrusionOk="0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avLst/>
              <a:gdLst/>
              <a:ahLst/>
              <a:cxnLst/>
              <a:rect l="l" t="t" r="r" b="b"/>
              <a:pathLst>
                <a:path w="2606" h="3379" extrusionOk="0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avLst/>
              <a:gdLst/>
              <a:ahLst/>
              <a:cxnLst/>
              <a:rect l="l" t="t" r="r" b="b"/>
              <a:pathLst>
                <a:path w="269" h="3568" extrusionOk="0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avLst/>
              <a:gdLst/>
              <a:ahLst/>
              <a:cxnLst/>
              <a:rect l="l" t="t" r="r" b="b"/>
              <a:pathLst>
                <a:path w="6852" h="6237" extrusionOk="0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avLst/>
              <a:gdLst/>
              <a:ahLst/>
              <a:cxnLst/>
              <a:rect l="l" t="t" r="r" b="b"/>
              <a:pathLst>
                <a:path w="3474" h="3727" extrusionOk="0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avLst/>
              <a:gdLst/>
              <a:ahLst/>
              <a:cxnLst/>
              <a:rect l="l" t="t" r="r" b="b"/>
              <a:pathLst>
                <a:path w="3790" h="3931" extrusionOk="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avLst/>
              <a:gdLst/>
              <a:ahLst/>
              <a:cxnLst/>
              <a:rect l="l" t="t" r="r" b="b"/>
              <a:pathLst>
                <a:path w="4484" h="4389" extrusionOk="0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avLst/>
              <a:gdLst/>
              <a:ahLst/>
              <a:cxnLst/>
              <a:rect l="l" t="t" r="r" b="b"/>
              <a:pathLst>
                <a:path w="2716" h="3458" extrusionOk="0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avLst/>
              <a:gdLst/>
              <a:ahLst/>
              <a:cxnLst/>
              <a:rect l="l" t="t" r="r" b="b"/>
              <a:pathLst>
                <a:path w="3615" h="3379" extrusionOk="0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avLst/>
              <a:gdLst/>
              <a:ahLst/>
              <a:cxnLst/>
              <a:rect l="l" t="t" r="r" b="b"/>
              <a:pathLst>
                <a:path w="79795" h="79780" extrusionOk="0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avLst/>
              <a:gdLst/>
              <a:ahLst/>
              <a:cxnLst/>
              <a:rect l="l" t="t" r="r" b="b"/>
              <a:pathLst>
                <a:path w="38627" h="38754" extrusionOk="0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avLst/>
              <a:gdLst/>
              <a:ahLst/>
              <a:cxnLst/>
              <a:rect l="l" t="t" r="r" b="b"/>
              <a:pathLst>
                <a:path w="74208" h="74207" extrusionOk="0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avLst/>
              <a:gdLst/>
              <a:ahLst/>
              <a:cxnLst/>
              <a:rect l="l" t="t" r="r" b="b"/>
              <a:pathLst>
                <a:path w="2369" h="7688" extrusionOk="0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avLst/>
              <a:gdLst/>
              <a:ahLst/>
              <a:cxnLst/>
              <a:rect l="l" t="t" r="r" b="b"/>
              <a:pathLst>
                <a:path w="5084" h="4879" extrusionOk="0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avLst/>
              <a:gdLst/>
              <a:ahLst/>
              <a:cxnLst/>
              <a:rect l="l" t="t" r="r" b="b"/>
              <a:pathLst>
                <a:path w="3774" h="4263" extrusionOk="0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avLst/>
              <a:gdLst/>
              <a:ahLst/>
              <a:cxnLst/>
              <a:rect l="l" t="t" r="r" b="b"/>
              <a:pathLst>
                <a:path w="19654" h="27799" extrusionOk="0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avLst/>
              <a:gdLst/>
              <a:ahLst/>
              <a:cxnLst/>
              <a:rect l="l" t="t" r="r" b="b"/>
              <a:pathLst>
                <a:path w="41358" h="60411" extrusionOk="0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avLst/>
              <a:gdLst/>
              <a:ahLst/>
              <a:cxnLst/>
              <a:rect l="l" t="t" r="r" b="b"/>
              <a:pathLst>
                <a:path w="29077" h="57949" extrusionOk="0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avLst/>
              <a:gdLst/>
              <a:ahLst/>
              <a:cxnLst/>
              <a:rect l="l" t="t" r="r" b="b"/>
              <a:pathLst>
                <a:path w="3600" h="3158" extrusionOk="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avLst/>
              <a:gdLst/>
              <a:ahLst/>
              <a:cxnLst/>
              <a:rect l="l" t="t" r="r" b="b"/>
              <a:pathLst>
                <a:path w="3221" h="2322" extrusionOk="0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avLst/>
              <a:gdLst/>
              <a:ahLst/>
              <a:cxnLst/>
              <a:rect l="l" t="t" r="r" b="b"/>
              <a:pathLst>
                <a:path w="3127" h="2210" extrusionOk="0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avLst/>
              <a:gdLst/>
              <a:ahLst/>
              <a:cxnLst/>
              <a:rect l="l" t="t" r="r" b="b"/>
              <a:pathLst>
                <a:path w="3426" h="2653" extrusionOk="0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avLst/>
              <a:gdLst/>
              <a:ahLst/>
              <a:cxnLst/>
              <a:rect l="l" t="t" r="r" b="b"/>
              <a:pathLst>
                <a:path w="3615" h="3426" extrusionOk="0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1"/>
            </a:xfrm>
            <a:custGeom>
              <a:avLst/>
              <a:gdLst/>
              <a:ahLst/>
              <a:cxnLst/>
              <a:rect l="l" t="t" r="r" b="b"/>
              <a:pathLst>
                <a:path w="40648" h="40664" extrusionOk="0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avLst/>
              <a:gdLst/>
              <a:ahLst/>
              <a:cxnLst/>
              <a:rect l="l" t="t" r="r" b="b"/>
              <a:pathLst>
                <a:path w="35092" h="35091" extrusionOk="0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avLst/>
              <a:gdLst/>
              <a:ahLst/>
              <a:cxnLst/>
              <a:rect l="l" t="t" r="r" b="b"/>
              <a:pathLst>
                <a:path w="138185" h="1" extrusionOk="0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avLst/>
              <a:gdLst/>
              <a:ahLst/>
              <a:cxnLst/>
              <a:rect l="l" t="t" r="r" b="b"/>
              <a:pathLst>
                <a:path w="1975" h="396" extrusionOk="0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avLst/>
              <a:gdLst/>
              <a:ahLst/>
              <a:cxnLst/>
              <a:rect l="l" t="t" r="r" b="b"/>
              <a:pathLst>
                <a:path w="122400" h="396" extrusionOk="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avLst/>
              <a:gdLst/>
              <a:ahLst/>
              <a:cxnLst/>
              <a:rect l="l" t="t" r="r" b="b"/>
              <a:pathLst>
                <a:path w="1974" h="396" extrusionOk="0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avLst/>
              <a:gdLst/>
              <a:ahLst/>
              <a:cxnLst/>
              <a:rect l="l" t="t" r="r" b="b"/>
              <a:pathLst>
                <a:path w="79843" h="79354" extrusionOk="0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avLst/>
              <a:gdLst/>
              <a:ahLst/>
              <a:cxnLst/>
              <a:rect l="l" t="t" r="r" b="b"/>
              <a:pathLst>
                <a:path w="122116" h="122101" extrusionOk="0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avLst/>
              <a:gdLst/>
              <a:ahLst/>
              <a:cxnLst/>
              <a:rect l="l" t="t" r="r" b="b"/>
              <a:pathLst>
                <a:path w="161468" h="164121" extrusionOk="0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avLst/>
              <a:gdLst/>
              <a:ahLst/>
              <a:cxnLst/>
              <a:rect l="l" t="t" r="r" b="b"/>
              <a:pathLst>
                <a:path w="10104" h="10104" extrusionOk="0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avLst/>
              <a:gdLst/>
              <a:ahLst/>
              <a:cxnLst/>
              <a:rect l="l" t="t" r="r" b="b"/>
              <a:pathLst>
                <a:path w="9440" h="9803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avLst/>
              <a:gdLst/>
              <a:ahLst/>
              <a:cxnLst/>
              <a:rect l="l" t="t" r="r" b="b"/>
              <a:pathLst>
                <a:path w="9441" h="9820" extrusionOk="0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3" grpId="0"/>
      <p:bldP spid="724" grpId="0"/>
      <p:bldP spid="725" grpId="0"/>
      <p:bldP spid="726" grpId="0"/>
      <p:bldP spid="727" grpId="0"/>
      <p:bldP spid="728" grpId="0"/>
      <p:bldP spid="729" grpId="0"/>
    </p:bldLst>
  </p:timing>
</p:sld>
</file>

<file path=ppt/theme/theme1.xml><?xml version="1.0" encoding="utf-8"?>
<a:theme xmlns:a="http://schemas.openxmlformats.org/drawingml/2006/main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648</Words>
  <Application>Microsoft Office PowerPoint</Application>
  <PresentationFormat>On-screen Show (16:9)</PresentationFormat>
  <Paragraphs>121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Cascadia Code Light</vt:lpstr>
      <vt:lpstr>Source Code Pro</vt:lpstr>
      <vt:lpstr>Teko Light</vt:lpstr>
      <vt:lpstr>Source Code Pro Light</vt:lpstr>
      <vt:lpstr>Wingdings</vt:lpstr>
      <vt:lpstr>Arial</vt:lpstr>
      <vt:lpstr>Teko</vt:lpstr>
      <vt:lpstr>Teko Medium</vt:lpstr>
      <vt:lpstr>Pitch Deck Template</vt:lpstr>
      <vt:lpstr>PowerPoint Presentation</vt:lpstr>
      <vt:lpstr>TABLE OF CONTENTS</vt:lpstr>
      <vt:lpstr>INTRODUCTION</vt:lpstr>
      <vt:lpstr>01</vt:lpstr>
      <vt:lpstr>REQUIREMENTS</vt:lpstr>
      <vt:lpstr>TASK SHARING &amp; SCHEDULING</vt:lpstr>
      <vt:lpstr>SCHEDULING</vt:lpstr>
      <vt:lpstr>COMPLETED TASKS</vt:lpstr>
      <vt:lpstr>ADDITIONAL IMPROVEMENTS</vt:lpstr>
      <vt:lpstr>PowerPoint Presentation</vt:lpstr>
      <vt:lpstr>Randomizing Sets And Health Statements</vt:lpstr>
      <vt:lpstr>PowerPoint Presentation</vt:lpstr>
      <vt:lpstr>FIRST PART OF FLOWCHART</vt:lpstr>
      <vt:lpstr>SECOND PART OF FLOWCHART</vt:lpstr>
      <vt:lpstr>THIRD PART OF FLOWCHART</vt:lpstr>
      <vt:lpstr>Coordinate Table Player Statements</vt:lpstr>
      <vt:lpstr>PowerPoint Presentation</vt:lpstr>
      <vt:lpstr>THANK YOU FOR EVERYONE WHO LISTENED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PITCH DECK</dc:title>
  <dc:creator>Shude Kun</dc:creator>
  <cp:lastModifiedBy>Sude Kündüroğlu</cp:lastModifiedBy>
  <cp:revision>80</cp:revision>
  <dcterms:modified xsi:type="dcterms:W3CDTF">2022-11-01T22:31:39Z</dcterms:modified>
</cp:coreProperties>
</file>